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  <p:sldMasterId id="2147483707" r:id="rId5"/>
  </p:sldMasterIdLst>
  <p:notesMasterIdLst>
    <p:notesMasterId r:id="rId18"/>
  </p:notesMasterIdLst>
  <p:sldIdLst>
    <p:sldId id="258" r:id="rId6"/>
    <p:sldId id="262" r:id="rId7"/>
    <p:sldId id="271" r:id="rId8"/>
    <p:sldId id="265" r:id="rId9"/>
    <p:sldId id="261" r:id="rId10"/>
    <p:sldId id="263" r:id="rId11"/>
    <p:sldId id="264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Cascadia Mono" panose="020B0609020000020004" pitchFamily="49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Daytona" panose="020B0604030500040204" pitchFamily="34" charset="0"/>
      <p:regular r:id="rId27"/>
      <p:bold r:id="rId28"/>
      <p:italic r:id="rId29"/>
      <p:boldItalic r:id="rId30"/>
    </p:embeddedFont>
    <p:embeddedFont>
      <p:font typeface="Daytona Pro Light" panose="020B0604020202020204" charset="0"/>
      <p:regular r:id="rId31"/>
      <p:italic r:id="rId32"/>
    </p:embeddedFont>
    <p:embeddedFont>
      <p:font typeface="Raleway Thin" pitchFamily="2" charset="0"/>
      <p:regular r:id="rId33"/>
      <p:bold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sten Frostad" initials="AF" lastIdx="1" clrIdx="0">
    <p:extLst>
      <p:ext uri="{19B8F6BF-5375-455C-9EA6-DF929625EA0E}">
        <p15:presenceInfo xmlns:p15="http://schemas.microsoft.com/office/powerpoint/2012/main" userId="S::Austen.Frostad@IntelliTect.com::6da031c6-a137-4d1e-ad42-d340c757f6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D7FF"/>
    <a:srgbClr val="BDDCFF"/>
    <a:srgbClr val="1684FE"/>
    <a:srgbClr val="15C2FF"/>
    <a:srgbClr val="009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DE948F-6884-4934-BDE3-5FE17A2B7ABB}" v="49" dt="2022-06-21T03:07:10.319"/>
  </p1510:revLst>
</p1510:revInfo>
</file>

<file path=ppt/tableStyles.xml><?xml version="1.0" encoding="utf-8"?>
<a:tblStyleLst xmlns:a="http://schemas.openxmlformats.org/drawingml/2006/main" def="{7CA9BADF-E3CA-4274-9B10-E58F65D91EC2}">
  <a:tblStyle styleId="{7CA9BADF-E3CA-4274-9B10-E58F65D91E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780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502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lly Adams" userId="dadf39ab-84cc-470f-981f-14693f2e3e22" providerId="ADAL" clId="{A7624753-F9B9-416F-BDBF-B4145CC0FBF5}"/>
    <pc:docChg chg="addSld">
      <pc:chgData name="Kelly Adams" userId="dadf39ab-84cc-470f-981f-14693f2e3e22" providerId="ADAL" clId="{A7624753-F9B9-416F-BDBF-B4145CC0FBF5}" dt="2022-06-21T19:07:00.652" v="0" actId="680"/>
      <pc:docMkLst>
        <pc:docMk/>
      </pc:docMkLst>
      <pc:sldChg chg="new">
        <pc:chgData name="Kelly Adams" userId="dadf39ab-84cc-470f-981f-14693f2e3e22" providerId="ADAL" clId="{A7624753-F9B9-416F-BDBF-B4145CC0FBF5}" dt="2022-06-21T19:07:00.652" v="0" actId="680"/>
        <pc:sldMkLst>
          <pc:docMk/>
          <pc:sldMk cId="1673032741" sldId="271"/>
        </pc:sldMkLst>
      </pc:sldChg>
    </pc:docChg>
  </pc:docChgLst>
  <pc:docChgLst>
    <pc:chgData name="Kelly Adams" userId="dadf39ab-84cc-470f-981f-14693f2e3e22" providerId="ADAL" clId="{D8DE948F-6884-4934-BDE3-5FE17A2B7ABB}"/>
    <pc:docChg chg="undo custSel addSld delSld modSld sldOrd">
      <pc:chgData name="Kelly Adams" userId="dadf39ab-84cc-470f-981f-14693f2e3e22" providerId="ADAL" clId="{D8DE948F-6884-4934-BDE3-5FE17A2B7ABB}" dt="2022-06-21T03:09:51.388" v="2032" actId="5793"/>
      <pc:docMkLst>
        <pc:docMk/>
      </pc:docMkLst>
      <pc:sldChg chg="del">
        <pc:chgData name="Kelly Adams" userId="dadf39ab-84cc-470f-981f-14693f2e3e22" providerId="ADAL" clId="{D8DE948F-6884-4934-BDE3-5FE17A2B7ABB}" dt="2022-06-20T23:52:31.632" v="415" actId="47"/>
        <pc:sldMkLst>
          <pc:docMk/>
          <pc:sldMk cId="1219515795" sldId="256"/>
        </pc:sldMkLst>
      </pc:sldChg>
      <pc:sldChg chg="del">
        <pc:chgData name="Kelly Adams" userId="dadf39ab-84cc-470f-981f-14693f2e3e22" providerId="ADAL" clId="{D8DE948F-6884-4934-BDE3-5FE17A2B7ABB}" dt="2022-06-20T23:52:33.659" v="416" actId="47"/>
        <pc:sldMkLst>
          <pc:docMk/>
          <pc:sldMk cId="2820926404" sldId="257"/>
        </pc:sldMkLst>
      </pc:sldChg>
      <pc:sldChg chg="modSp mod">
        <pc:chgData name="Kelly Adams" userId="dadf39ab-84cc-470f-981f-14693f2e3e22" providerId="ADAL" clId="{D8DE948F-6884-4934-BDE3-5FE17A2B7ABB}" dt="2022-06-20T23:40:42.517" v="69"/>
        <pc:sldMkLst>
          <pc:docMk/>
          <pc:sldMk cId="3704747446" sldId="258"/>
        </pc:sldMkLst>
        <pc:spChg chg="mod">
          <ac:chgData name="Kelly Adams" userId="dadf39ab-84cc-470f-981f-14693f2e3e22" providerId="ADAL" clId="{D8DE948F-6884-4934-BDE3-5FE17A2B7ABB}" dt="2022-06-20T23:40:42.517" v="69"/>
          <ac:spMkLst>
            <pc:docMk/>
            <pc:sldMk cId="3704747446" sldId="258"/>
            <ac:spMk id="4" creationId="{A959E970-F5BE-4546-8D73-87AEC9D8AFF2}"/>
          </ac:spMkLst>
        </pc:spChg>
        <pc:spChg chg="mod">
          <ac:chgData name="Kelly Adams" userId="dadf39ab-84cc-470f-981f-14693f2e3e22" providerId="ADAL" clId="{D8DE948F-6884-4934-BDE3-5FE17A2B7ABB}" dt="2022-06-20T23:37:33.536" v="10" actId="20577"/>
          <ac:spMkLst>
            <pc:docMk/>
            <pc:sldMk cId="3704747446" sldId="258"/>
            <ac:spMk id="5" creationId="{F6F6243D-046E-428A-99F9-CA9AA5C26B25}"/>
          </ac:spMkLst>
        </pc:spChg>
      </pc:sldChg>
      <pc:sldChg chg="del">
        <pc:chgData name="Kelly Adams" userId="dadf39ab-84cc-470f-981f-14693f2e3e22" providerId="ADAL" clId="{D8DE948F-6884-4934-BDE3-5FE17A2B7ABB}" dt="2022-06-20T23:38:34.926" v="53" actId="2696"/>
        <pc:sldMkLst>
          <pc:docMk/>
          <pc:sldMk cId="4077072074" sldId="260"/>
        </pc:sldMkLst>
      </pc:sldChg>
      <pc:sldChg chg="modSp new mod ord">
        <pc:chgData name="Kelly Adams" userId="dadf39ab-84cc-470f-981f-14693f2e3e22" providerId="ADAL" clId="{D8DE948F-6884-4934-BDE3-5FE17A2B7ABB}" dt="2022-06-21T01:31:17.694" v="924"/>
        <pc:sldMkLst>
          <pc:docMk/>
          <pc:sldMk cId="4239262132" sldId="261"/>
        </pc:sldMkLst>
        <pc:spChg chg="mod">
          <ac:chgData name="Kelly Adams" userId="dadf39ab-84cc-470f-981f-14693f2e3e22" providerId="ADAL" clId="{D8DE948F-6884-4934-BDE3-5FE17A2B7ABB}" dt="2022-06-20T23:45:29.420" v="218" actId="20577"/>
          <ac:spMkLst>
            <pc:docMk/>
            <pc:sldMk cId="4239262132" sldId="261"/>
            <ac:spMk id="2" creationId="{DC542A2F-2F84-E00D-FFF6-6DE069A9DFF5}"/>
          </ac:spMkLst>
        </pc:spChg>
        <pc:spChg chg="mod">
          <ac:chgData name="Kelly Adams" userId="dadf39ab-84cc-470f-981f-14693f2e3e22" providerId="ADAL" clId="{D8DE948F-6884-4934-BDE3-5FE17A2B7ABB}" dt="2022-06-21T01:31:17.694" v="924"/>
          <ac:spMkLst>
            <pc:docMk/>
            <pc:sldMk cId="4239262132" sldId="261"/>
            <ac:spMk id="3" creationId="{97193E24-E96A-6FB1-2C1C-7D678CB15EAE}"/>
          </ac:spMkLst>
        </pc:spChg>
      </pc:sldChg>
      <pc:sldChg chg="addSp delSp modSp new mod ord modClrScheme chgLayout">
        <pc:chgData name="Kelly Adams" userId="dadf39ab-84cc-470f-981f-14693f2e3e22" providerId="ADAL" clId="{D8DE948F-6884-4934-BDE3-5FE17A2B7ABB}" dt="2022-06-21T03:02:40.882" v="1879" actId="14100"/>
        <pc:sldMkLst>
          <pc:docMk/>
          <pc:sldMk cId="532179938" sldId="262"/>
        </pc:sldMkLst>
        <pc:spChg chg="mod">
          <ac:chgData name="Kelly Adams" userId="dadf39ab-84cc-470f-981f-14693f2e3e22" providerId="ADAL" clId="{D8DE948F-6884-4934-BDE3-5FE17A2B7ABB}" dt="2022-06-21T01:11:31.516" v="887" actId="14100"/>
          <ac:spMkLst>
            <pc:docMk/>
            <pc:sldMk cId="532179938" sldId="262"/>
            <ac:spMk id="2" creationId="{47C6EBCF-56D1-627F-BAC2-EC0962365F45}"/>
          </ac:spMkLst>
        </pc:spChg>
        <pc:spChg chg="del">
          <ac:chgData name="Kelly Adams" userId="dadf39ab-84cc-470f-981f-14693f2e3e22" providerId="ADAL" clId="{D8DE948F-6884-4934-BDE3-5FE17A2B7ABB}" dt="2022-06-20T23:44:40.266" v="196" actId="478"/>
          <ac:spMkLst>
            <pc:docMk/>
            <pc:sldMk cId="532179938" sldId="262"/>
            <ac:spMk id="3" creationId="{E0299729-209A-DCA9-229C-88AD8A390486}"/>
          </ac:spMkLst>
        </pc:spChg>
        <pc:spChg chg="mod ord">
          <ac:chgData name="Kelly Adams" userId="dadf39ab-84cc-470f-981f-14693f2e3e22" providerId="ADAL" clId="{D8DE948F-6884-4934-BDE3-5FE17A2B7ABB}" dt="2022-06-20T23:44:58.154" v="201" actId="26606"/>
          <ac:spMkLst>
            <pc:docMk/>
            <pc:sldMk cId="532179938" sldId="262"/>
            <ac:spMk id="4" creationId="{2731F894-02E7-3C6F-24EE-76DF2FD13593}"/>
          </ac:spMkLst>
        </pc:spChg>
        <pc:spChg chg="add mod">
          <ac:chgData name="Kelly Adams" userId="dadf39ab-84cc-470f-981f-14693f2e3e22" providerId="ADAL" clId="{D8DE948F-6884-4934-BDE3-5FE17A2B7ABB}" dt="2022-06-21T03:02:40.882" v="1879" actId="14100"/>
          <ac:spMkLst>
            <pc:docMk/>
            <pc:sldMk cId="532179938" sldId="262"/>
            <ac:spMk id="5" creationId="{0BFEF057-B813-EF65-9C2B-8D1FE6E308D1}"/>
          </ac:spMkLst>
        </pc:spChg>
        <pc:picChg chg="add mod">
          <ac:chgData name="Kelly Adams" userId="dadf39ab-84cc-470f-981f-14693f2e3e22" providerId="ADAL" clId="{D8DE948F-6884-4934-BDE3-5FE17A2B7ABB}" dt="2022-06-20T23:44:58.154" v="201" actId="26606"/>
          <ac:picMkLst>
            <pc:docMk/>
            <pc:sldMk cId="532179938" sldId="262"/>
            <ac:picMk id="1026" creationId="{3E5BEF39-A382-7ED5-7CC2-EB251D3927BA}"/>
          </ac:picMkLst>
        </pc:picChg>
      </pc:sldChg>
      <pc:sldChg chg="addSp modSp new mod modNotesTx">
        <pc:chgData name="Kelly Adams" userId="dadf39ab-84cc-470f-981f-14693f2e3e22" providerId="ADAL" clId="{D8DE948F-6884-4934-BDE3-5FE17A2B7ABB}" dt="2022-06-21T03:07:10.319" v="1891" actId="1076"/>
        <pc:sldMkLst>
          <pc:docMk/>
          <pc:sldMk cId="1250299452" sldId="263"/>
        </pc:sldMkLst>
        <pc:spChg chg="add mod">
          <ac:chgData name="Kelly Adams" userId="dadf39ab-84cc-470f-981f-14693f2e3e22" providerId="ADAL" clId="{D8DE948F-6884-4934-BDE3-5FE17A2B7ABB}" dt="2022-06-21T03:06:12.576" v="1888" actId="1076"/>
          <ac:spMkLst>
            <pc:docMk/>
            <pc:sldMk cId="1250299452" sldId="263"/>
            <ac:spMk id="2" creationId="{139561A2-0572-3E48-5F5A-1FB5B43D6B71}"/>
          </ac:spMkLst>
        </pc:spChg>
        <pc:picChg chg="add mod">
          <ac:chgData name="Kelly Adams" userId="dadf39ab-84cc-470f-981f-14693f2e3e22" providerId="ADAL" clId="{D8DE948F-6884-4934-BDE3-5FE17A2B7ABB}" dt="2022-06-21T03:07:10.319" v="1891" actId="1076"/>
          <ac:picMkLst>
            <pc:docMk/>
            <pc:sldMk cId="1250299452" sldId="263"/>
            <ac:picMk id="7170" creationId="{148BEC50-C8D9-565D-6E71-510258FDDEE7}"/>
          </ac:picMkLst>
        </pc:picChg>
      </pc:sldChg>
      <pc:sldChg chg="modSp new mod">
        <pc:chgData name="Kelly Adams" userId="dadf39ab-84cc-470f-981f-14693f2e3e22" providerId="ADAL" clId="{D8DE948F-6884-4934-BDE3-5FE17A2B7ABB}" dt="2022-06-21T01:57:01.563" v="1358"/>
        <pc:sldMkLst>
          <pc:docMk/>
          <pc:sldMk cId="139682512" sldId="264"/>
        </pc:sldMkLst>
        <pc:spChg chg="mod">
          <ac:chgData name="Kelly Adams" userId="dadf39ab-84cc-470f-981f-14693f2e3e22" providerId="ADAL" clId="{D8DE948F-6884-4934-BDE3-5FE17A2B7ABB}" dt="2022-06-20T23:53:39.598" v="431" actId="20577"/>
          <ac:spMkLst>
            <pc:docMk/>
            <pc:sldMk cId="139682512" sldId="264"/>
            <ac:spMk id="2" creationId="{5F2779F5-AA27-74CA-795B-CC4A3F77CB0E}"/>
          </ac:spMkLst>
        </pc:spChg>
        <pc:spChg chg="mod">
          <ac:chgData name="Kelly Adams" userId="dadf39ab-84cc-470f-981f-14693f2e3e22" providerId="ADAL" clId="{D8DE948F-6884-4934-BDE3-5FE17A2B7ABB}" dt="2022-06-21T01:57:01.563" v="1358"/>
          <ac:spMkLst>
            <pc:docMk/>
            <pc:sldMk cId="139682512" sldId="264"/>
            <ac:spMk id="3" creationId="{F36CB249-20F5-9908-A51D-9750C65A13B6}"/>
          </ac:spMkLst>
        </pc:spChg>
      </pc:sldChg>
      <pc:sldChg chg="modSp new del mod">
        <pc:chgData name="Kelly Adams" userId="dadf39ab-84cc-470f-981f-14693f2e3e22" providerId="ADAL" clId="{D8DE948F-6884-4934-BDE3-5FE17A2B7ABB}" dt="2022-06-20T23:51:13.234" v="397" actId="2696"/>
        <pc:sldMkLst>
          <pc:docMk/>
          <pc:sldMk cId="2460230116" sldId="264"/>
        </pc:sldMkLst>
        <pc:spChg chg="mod">
          <ac:chgData name="Kelly Adams" userId="dadf39ab-84cc-470f-981f-14693f2e3e22" providerId="ADAL" clId="{D8DE948F-6884-4934-BDE3-5FE17A2B7ABB}" dt="2022-06-20T23:50:53.652" v="396" actId="1076"/>
          <ac:spMkLst>
            <pc:docMk/>
            <pc:sldMk cId="2460230116" sldId="264"/>
            <ac:spMk id="2" creationId="{4D07D9C8-B1BE-99C4-F50C-C8D0094D62D5}"/>
          </ac:spMkLst>
        </pc:spChg>
      </pc:sldChg>
      <pc:sldChg chg="addSp delSp modSp new mod modNotesTx">
        <pc:chgData name="Kelly Adams" userId="dadf39ab-84cc-470f-981f-14693f2e3e22" providerId="ADAL" clId="{D8DE948F-6884-4934-BDE3-5FE17A2B7ABB}" dt="2022-06-21T00:35:07.471" v="866" actId="313"/>
        <pc:sldMkLst>
          <pc:docMk/>
          <pc:sldMk cId="542912897" sldId="265"/>
        </pc:sldMkLst>
        <pc:spChg chg="mod">
          <ac:chgData name="Kelly Adams" userId="dadf39ab-84cc-470f-981f-14693f2e3e22" providerId="ADAL" clId="{D8DE948F-6884-4934-BDE3-5FE17A2B7ABB}" dt="2022-06-21T00:30:41.886" v="649" actId="20577"/>
          <ac:spMkLst>
            <pc:docMk/>
            <pc:sldMk cId="542912897" sldId="265"/>
            <ac:spMk id="2" creationId="{74F73982-D402-40E6-470B-39B56000ED5A}"/>
          </ac:spMkLst>
        </pc:spChg>
        <pc:spChg chg="del">
          <ac:chgData name="Kelly Adams" userId="dadf39ab-84cc-470f-981f-14693f2e3e22" providerId="ADAL" clId="{D8DE948F-6884-4934-BDE3-5FE17A2B7ABB}" dt="2022-06-21T00:19:21.139" v="581" actId="478"/>
          <ac:spMkLst>
            <pc:docMk/>
            <pc:sldMk cId="542912897" sldId="265"/>
            <ac:spMk id="3" creationId="{1B252349-DA17-B7D9-241D-1FC19E902A57}"/>
          </ac:spMkLst>
        </pc:spChg>
        <pc:spChg chg="mod">
          <ac:chgData name="Kelly Adams" userId="dadf39ab-84cc-470f-981f-14693f2e3e22" providerId="ADAL" clId="{D8DE948F-6884-4934-BDE3-5FE17A2B7ABB}" dt="2022-06-21T00:20:16.470" v="609" actId="14100"/>
          <ac:spMkLst>
            <pc:docMk/>
            <pc:sldMk cId="542912897" sldId="265"/>
            <ac:spMk id="4" creationId="{F4E919D3-33D7-C3A3-EF5A-5FB83122B35B}"/>
          </ac:spMkLst>
        </pc:spChg>
        <pc:spChg chg="add del">
          <ac:chgData name="Kelly Adams" userId="dadf39ab-84cc-470f-981f-14693f2e3e22" providerId="ADAL" clId="{D8DE948F-6884-4934-BDE3-5FE17A2B7ABB}" dt="2022-06-21T00:30:55.164" v="659"/>
          <ac:spMkLst>
            <pc:docMk/>
            <pc:sldMk cId="542912897" sldId="265"/>
            <ac:spMk id="7" creationId="{0A35C8BE-2B54-C499-BF0F-C5FF2AE26542}"/>
          </ac:spMkLst>
        </pc:spChg>
        <pc:spChg chg="add del mod">
          <ac:chgData name="Kelly Adams" userId="dadf39ab-84cc-470f-981f-14693f2e3e22" providerId="ADAL" clId="{D8DE948F-6884-4934-BDE3-5FE17A2B7ABB}" dt="2022-06-21T00:30:54.887" v="658"/>
          <ac:spMkLst>
            <pc:docMk/>
            <pc:sldMk cId="542912897" sldId="265"/>
            <ac:spMk id="8" creationId="{BE8E1E06-CD37-D297-CCF4-96F7C8FB5BF3}"/>
          </ac:spMkLst>
        </pc:spChg>
        <pc:picChg chg="add mod">
          <ac:chgData name="Kelly Adams" userId="dadf39ab-84cc-470f-981f-14693f2e3e22" providerId="ADAL" clId="{D8DE948F-6884-4934-BDE3-5FE17A2B7ABB}" dt="2022-06-21T00:30:45.882" v="652" actId="1076"/>
          <ac:picMkLst>
            <pc:docMk/>
            <pc:sldMk cId="542912897" sldId="265"/>
            <ac:picMk id="6" creationId="{E17670DA-5366-899F-75D9-1CC7E5B475FD}"/>
          </ac:picMkLst>
        </pc:picChg>
        <pc:picChg chg="add del mod">
          <ac:chgData name="Kelly Adams" userId="dadf39ab-84cc-470f-981f-14693f2e3e22" providerId="ADAL" clId="{D8DE948F-6884-4934-BDE3-5FE17A2B7ABB}" dt="2022-06-21T00:32:08.661" v="665" actId="478"/>
          <ac:picMkLst>
            <pc:docMk/>
            <pc:sldMk cId="542912897" sldId="265"/>
            <ac:picMk id="10" creationId="{749A8207-53BE-3CD4-224C-947E3816082C}"/>
          </ac:picMkLst>
        </pc:picChg>
        <pc:picChg chg="add mod">
          <ac:chgData name="Kelly Adams" userId="dadf39ab-84cc-470f-981f-14693f2e3e22" providerId="ADAL" clId="{D8DE948F-6884-4934-BDE3-5FE17A2B7ABB}" dt="2022-06-21T00:34:05.033" v="670" actId="1076"/>
          <ac:picMkLst>
            <pc:docMk/>
            <pc:sldMk cId="542912897" sldId="265"/>
            <ac:picMk id="12" creationId="{336BFB9A-62D4-3260-7425-DC6E68896193}"/>
          </ac:picMkLst>
        </pc:picChg>
      </pc:sldChg>
      <pc:sldChg chg="addSp modSp add mod modNotesTx">
        <pc:chgData name="Kelly Adams" userId="dadf39ab-84cc-470f-981f-14693f2e3e22" providerId="ADAL" clId="{D8DE948F-6884-4934-BDE3-5FE17A2B7ABB}" dt="2022-06-21T03:09:51.388" v="2032" actId="5793"/>
        <pc:sldMkLst>
          <pc:docMk/>
          <pc:sldMk cId="3022277413" sldId="266"/>
        </pc:sldMkLst>
        <pc:spChg chg="mod">
          <ac:chgData name="Kelly Adams" userId="dadf39ab-84cc-470f-981f-14693f2e3e22" providerId="ADAL" clId="{D8DE948F-6884-4934-BDE3-5FE17A2B7ABB}" dt="2022-06-21T03:04:43.021" v="1885" actId="1076"/>
          <ac:spMkLst>
            <pc:docMk/>
            <pc:sldMk cId="3022277413" sldId="266"/>
            <ac:spMk id="2" creationId="{139561A2-0572-3E48-5F5A-1FB5B43D6B71}"/>
          </ac:spMkLst>
        </pc:spChg>
        <pc:picChg chg="add mod">
          <ac:chgData name="Kelly Adams" userId="dadf39ab-84cc-470f-981f-14693f2e3e22" providerId="ADAL" clId="{D8DE948F-6884-4934-BDE3-5FE17A2B7ABB}" dt="2022-06-21T03:06:01.860" v="1887" actId="1076"/>
          <ac:picMkLst>
            <pc:docMk/>
            <pc:sldMk cId="3022277413" sldId="266"/>
            <ac:picMk id="5122" creationId="{68D083C5-A195-F2BF-E7B7-0AE5626C7E45}"/>
          </ac:picMkLst>
        </pc:picChg>
      </pc:sldChg>
      <pc:sldChg chg="addSp modSp new">
        <pc:chgData name="Kelly Adams" userId="dadf39ab-84cc-470f-981f-14693f2e3e22" providerId="ADAL" clId="{D8DE948F-6884-4934-BDE3-5FE17A2B7ABB}" dt="2022-06-21T02:19:05.763" v="1395"/>
        <pc:sldMkLst>
          <pc:docMk/>
          <pc:sldMk cId="4102914439" sldId="267"/>
        </pc:sldMkLst>
        <pc:picChg chg="add mod">
          <ac:chgData name="Kelly Adams" userId="dadf39ab-84cc-470f-981f-14693f2e3e22" providerId="ADAL" clId="{D8DE948F-6884-4934-BDE3-5FE17A2B7ABB}" dt="2022-06-21T02:19:05.763" v="1395"/>
          <ac:picMkLst>
            <pc:docMk/>
            <pc:sldMk cId="4102914439" sldId="267"/>
            <ac:picMk id="3074" creationId="{5A8AFE02-AEE4-EB7E-A7C9-B703B8984058}"/>
          </ac:picMkLst>
        </pc:picChg>
      </pc:sldChg>
      <pc:sldChg chg="addSp delSp modSp new mod">
        <pc:chgData name="Kelly Adams" userId="dadf39ab-84cc-470f-981f-14693f2e3e22" providerId="ADAL" clId="{D8DE948F-6884-4934-BDE3-5FE17A2B7ABB}" dt="2022-06-21T03:04:19.864" v="1881" actId="14100"/>
        <pc:sldMkLst>
          <pc:docMk/>
          <pc:sldMk cId="4240305335" sldId="268"/>
        </pc:sldMkLst>
        <pc:spChg chg="mod">
          <ac:chgData name="Kelly Adams" userId="dadf39ab-84cc-470f-981f-14693f2e3e22" providerId="ADAL" clId="{D8DE948F-6884-4934-BDE3-5FE17A2B7ABB}" dt="2022-06-21T02:38:11.823" v="1527" actId="20577"/>
          <ac:spMkLst>
            <pc:docMk/>
            <pc:sldMk cId="4240305335" sldId="268"/>
            <ac:spMk id="2" creationId="{4091B942-2501-853E-3244-8B83D3856852}"/>
          </ac:spMkLst>
        </pc:spChg>
        <pc:spChg chg="mod">
          <ac:chgData name="Kelly Adams" userId="dadf39ab-84cc-470f-981f-14693f2e3e22" providerId="ADAL" clId="{D8DE948F-6884-4934-BDE3-5FE17A2B7ABB}" dt="2022-06-21T03:04:19.864" v="1881" actId="14100"/>
          <ac:spMkLst>
            <pc:docMk/>
            <pc:sldMk cId="4240305335" sldId="268"/>
            <ac:spMk id="3" creationId="{5DCAAC90-F428-72D3-DE00-9B183D5D496C}"/>
          </ac:spMkLst>
        </pc:spChg>
        <pc:picChg chg="add del mod">
          <ac:chgData name="Kelly Adams" userId="dadf39ab-84cc-470f-981f-14693f2e3e22" providerId="ADAL" clId="{D8DE948F-6884-4934-BDE3-5FE17A2B7ABB}" dt="2022-06-21T03:04:15.075" v="1880" actId="21"/>
          <ac:picMkLst>
            <pc:docMk/>
            <pc:sldMk cId="4240305335" sldId="268"/>
            <ac:picMk id="4098" creationId="{6C8EAF73-CE24-6F02-67E6-D1CDB54746C1}"/>
          </ac:picMkLst>
        </pc:picChg>
      </pc:sldChg>
      <pc:sldChg chg="addSp modSp add mod modNotesTx">
        <pc:chgData name="Kelly Adams" userId="dadf39ab-84cc-470f-981f-14693f2e3e22" providerId="ADAL" clId="{D8DE948F-6884-4934-BDE3-5FE17A2B7ABB}" dt="2022-06-21T03:04:33.782" v="1884" actId="1076"/>
        <pc:sldMkLst>
          <pc:docMk/>
          <pc:sldMk cId="2870324168" sldId="269"/>
        </pc:sldMkLst>
        <pc:spChg chg="mod">
          <ac:chgData name="Kelly Adams" userId="dadf39ab-84cc-470f-981f-14693f2e3e22" providerId="ADAL" clId="{D8DE948F-6884-4934-BDE3-5FE17A2B7ABB}" dt="2022-06-21T03:04:29.145" v="1882" actId="1076"/>
          <ac:spMkLst>
            <pc:docMk/>
            <pc:sldMk cId="2870324168" sldId="269"/>
            <ac:spMk id="2" creationId="{139561A2-0572-3E48-5F5A-1FB5B43D6B71}"/>
          </ac:spMkLst>
        </pc:spChg>
        <pc:picChg chg="add mod">
          <ac:chgData name="Kelly Adams" userId="dadf39ab-84cc-470f-981f-14693f2e3e22" providerId="ADAL" clId="{D8DE948F-6884-4934-BDE3-5FE17A2B7ABB}" dt="2022-06-21T03:04:33.782" v="1884" actId="1076"/>
          <ac:picMkLst>
            <pc:docMk/>
            <pc:sldMk cId="2870324168" sldId="269"/>
            <ac:picMk id="3" creationId="{1D2741A2-A134-58C5-D1B1-7B8B1ED73004}"/>
          </ac:picMkLst>
        </pc:picChg>
      </pc:sldChg>
      <pc:sldChg chg="addSp modSp new mod">
        <pc:chgData name="Kelly Adams" userId="dadf39ab-84cc-470f-981f-14693f2e3e22" providerId="ADAL" clId="{D8DE948F-6884-4934-BDE3-5FE17A2B7ABB}" dt="2022-06-21T03:00:37.031" v="1859" actId="20577"/>
        <pc:sldMkLst>
          <pc:docMk/>
          <pc:sldMk cId="280997645" sldId="270"/>
        </pc:sldMkLst>
        <pc:spChg chg="mod">
          <ac:chgData name="Kelly Adams" userId="dadf39ab-84cc-470f-981f-14693f2e3e22" providerId="ADAL" clId="{D8DE948F-6884-4934-BDE3-5FE17A2B7ABB}" dt="2022-06-21T03:00:37.031" v="1859" actId="20577"/>
          <ac:spMkLst>
            <pc:docMk/>
            <pc:sldMk cId="280997645" sldId="270"/>
            <ac:spMk id="2" creationId="{2D47F3FB-E3EE-BBA6-F92C-DCDA5045C6A7}"/>
          </ac:spMkLst>
        </pc:spChg>
        <pc:spChg chg="mod">
          <ac:chgData name="Kelly Adams" userId="dadf39ab-84cc-470f-981f-14693f2e3e22" providerId="ADAL" clId="{D8DE948F-6884-4934-BDE3-5FE17A2B7ABB}" dt="2022-06-21T03:00:19.314" v="1852" actId="20577"/>
          <ac:spMkLst>
            <pc:docMk/>
            <pc:sldMk cId="280997645" sldId="270"/>
            <ac:spMk id="3" creationId="{0139299F-0A49-C69D-647C-DF1ECE3B6149}"/>
          </ac:spMkLst>
        </pc:spChg>
        <pc:picChg chg="add mod">
          <ac:chgData name="Kelly Adams" userId="dadf39ab-84cc-470f-981f-14693f2e3e22" providerId="ADAL" clId="{D8DE948F-6884-4934-BDE3-5FE17A2B7ABB}" dt="2022-06-21T02:59:37.651" v="1785" actId="1076"/>
          <ac:picMkLst>
            <pc:docMk/>
            <pc:sldMk cId="280997645" sldId="270"/>
            <ac:picMk id="5" creationId="{10E2B74E-5F96-89C1-4136-682B67A535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Dotnet new –list {lists all locally installed templates}</a:t>
            </a:r>
          </a:p>
          <a:p>
            <a:r>
              <a:rPr lang="en-US" dirty="0"/>
              <a:t>Dotnet new </a:t>
            </a:r>
            <a:r>
              <a:rPr lang="en-US" dirty="0" err="1"/>
              <a:t>some_thing_here</a:t>
            </a:r>
            <a:r>
              <a:rPr lang="en-US" dirty="0"/>
              <a:t> –search searches all known repos for it</a:t>
            </a:r>
          </a:p>
          <a:p>
            <a:r>
              <a:rPr lang="en-US" dirty="0"/>
              <a:t>Dotnet new –install “the-fully-qualified-name-or-id-thing”</a:t>
            </a:r>
          </a:p>
        </p:txBody>
      </p:sp>
    </p:spTree>
    <p:extLst>
      <p:ext uri="{BB962C8B-B14F-4D97-AF65-F5344CB8AC3E}">
        <p14:creationId xmlns:p14="http://schemas.microsoft.com/office/powerpoint/2010/main" val="1412105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92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template.config</a:t>
            </a:r>
            <a:r>
              <a:rPr lang="en-US" dirty="0"/>
              <a:t> folder and contents is magically ignored</a:t>
            </a:r>
          </a:p>
          <a:p>
            <a:r>
              <a:rPr lang="en-US" dirty="0"/>
              <a:t>Install your template with </a:t>
            </a:r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dotnet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new</a:t>
            </a:r>
            <a:r>
              <a:rPr lang="en-US" b="0" i="0" dirty="0">
                <a:solidFill>
                  <a:srgbClr val="01CFFF"/>
                </a:solidFill>
                <a:effectLst/>
                <a:latin typeface="SFMono-Regular"/>
              </a:rPr>
              <a:t> --install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 .\</a:t>
            </a:r>
          </a:p>
          <a:p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Uninstall with dotnet new –uninstall .\</a:t>
            </a:r>
          </a:p>
          <a:p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Magic sauce to change namespace is "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FMono-Regular"/>
              </a:rPr>
              <a:t>sourceName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": "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FMono-Regular"/>
              </a:rPr>
              <a:t>ProjectTemplate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06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Make a new console project, install the template, dotnet new </a:t>
            </a:r>
            <a:r>
              <a:rPr lang="en-US" sz="3200" b="0" i="0" dirty="0" err="1">
                <a:solidFill>
                  <a:srgbClr val="A5D6FF"/>
                </a:solidFill>
                <a:effectLst/>
                <a:latin typeface="ui-monospace"/>
              </a:rPr>
              <a:t>stupidext</a:t>
            </a:r>
            <a:r>
              <a:rPr lang="en-US" sz="3200" b="0" i="0" dirty="0">
                <a:solidFill>
                  <a:srgbClr val="A5D6FF"/>
                </a:solidFill>
                <a:effectLst/>
                <a:latin typeface="ui-monospace"/>
              </a:rPr>
              <a:t>, add the idiocy below…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_ =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 _.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WhenTrue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true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).Write(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"This is ill-advised..."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636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PackageType</a:t>
            </a:r>
            <a:r>
              <a:rPr lang="en-US" dirty="0"/>
              <a:t> of “Template” is important so it shows up in dotnet new –search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148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11" Type="http://schemas.openxmlformats.org/officeDocument/2006/relationships/image" Target="../media/image2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11" Type="http://schemas.openxmlformats.org/officeDocument/2006/relationships/image" Target="../media/image2.png"/><Relationship Id="rId5" Type="http://schemas.openxmlformats.org/officeDocument/2006/relationships/image" Target="../media/image13.png"/><Relationship Id="rId10" Type="http://schemas.openxmlformats.org/officeDocument/2006/relationships/image" Target="../media/image12.svg"/><Relationship Id="rId4" Type="http://schemas.openxmlformats.org/officeDocument/2006/relationships/image" Target="../media/image26.svg"/><Relationship Id="rId9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1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svg"/><Relationship Id="rId11" Type="http://schemas.openxmlformats.org/officeDocument/2006/relationships/image" Target="../media/image2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png"/><Relationship Id="rId5" Type="http://schemas.openxmlformats.org/officeDocument/2006/relationships/image" Target="../media/image14.svg"/><Relationship Id="rId10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1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7.png"/><Relationship Id="rId4" Type="http://schemas.openxmlformats.org/officeDocument/2006/relationships/image" Target="../media/image31.jp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6EA2F91-A5A2-461A-9F79-31C8BD8B00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2999" y="2955421"/>
            <a:ext cx="6858000" cy="329217"/>
          </a:xfrm>
        </p:spPr>
        <p:txBody>
          <a:bodyPr/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21D17AEB-2E48-4986-8F46-CD4CCEA42D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3624" y="1770722"/>
            <a:ext cx="4476750" cy="1133365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GREAT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00F604-6884-49CB-AF2E-971AC8DC06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2212A24-1A0C-4A68-B70C-3F2EBB6A2E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6680" y="4842067"/>
            <a:ext cx="658893" cy="13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22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bg>
      <p:bgPr>
        <a:solidFill>
          <a:schemeClr val="bg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EA33017-B8CD-4553-AF56-001A40F49D87}"/>
              </a:ext>
            </a:extLst>
          </p:cNvPr>
          <p:cNvSpPr/>
          <p:nvPr userDrawn="1"/>
        </p:nvSpPr>
        <p:spPr>
          <a:xfrm>
            <a:off x="1" y="579820"/>
            <a:ext cx="5090160" cy="23935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D3E1C-888B-44A9-9D63-66ED7830A5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2575" y="1101727"/>
            <a:ext cx="3324225" cy="1470023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WE CREATE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A342D-4972-4C72-9A3F-F0DFADA79F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62575" y="2451463"/>
            <a:ext cx="3324225" cy="18347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vel </a:t>
            </a:r>
            <a:r>
              <a:rPr lang="en-US" dirty="0" err="1"/>
              <a:t>accumsan</a:t>
            </a:r>
            <a:r>
              <a:rPr lang="en-US" dirty="0"/>
              <a:t> mi,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Sed </a:t>
            </a:r>
            <a:r>
              <a:rPr lang="en-US" dirty="0" err="1"/>
              <a:t>eu</a:t>
            </a:r>
            <a:r>
              <a:rPr lang="en-US" dirty="0"/>
              <a:t> libero in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 per </a:t>
            </a:r>
            <a:r>
              <a:rPr lang="en-US" dirty="0" err="1"/>
              <a:t>conubia</a:t>
            </a:r>
            <a:r>
              <a:rPr lang="en-US" dirty="0"/>
              <a:t> nostra, per </a:t>
            </a:r>
            <a:r>
              <a:rPr lang="en-US" dirty="0" err="1"/>
              <a:t>inceptos</a:t>
            </a:r>
            <a:r>
              <a:rPr lang="en-US" dirty="0"/>
              <a:t> </a:t>
            </a:r>
            <a:r>
              <a:rPr lang="en-US" dirty="0" err="1"/>
              <a:t>himenaeos</a:t>
            </a:r>
            <a:r>
              <a:rPr lang="en-US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75138-DEAB-4C6F-8B5C-EE8A87D3A4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Media Placeholder 9">
            <a:extLst>
              <a:ext uri="{FF2B5EF4-FFF2-40B4-BE49-F238E27FC236}">
                <a16:creationId xmlns:a16="http://schemas.microsoft.com/office/drawing/2014/main" id="{93574FE9-51AD-4898-AFF2-04FDF2CBC05C}"/>
              </a:ext>
            </a:extLst>
          </p:cNvPr>
          <p:cNvSpPr>
            <a:spLocks noGrp="1"/>
          </p:cNvSpPr>
          <p:nvPr>
            <p:ph type="media" sz="quarter" idx="12" hasCustomPrompt="1"/>
          </p:nvPr>
        </p:nvSpPr>
        <p:spPr>
          <a:xfrm>
            <a:off x="0" y="746188"/>
            <a:ext cx="4933950" cy="3651123"/>
          </a:xfrm>
          <a:blipFill dpi="0" rotWithShape="1">
            <a:blip r:embed="rId2"/>
            <a:srcRect/>
            <a:stretch>
              <a:fillRect t="-9211" b="-193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4143DFC-D5D4-4EB9-BE94-744A1316BE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6680" y="4842067"/>
            <a:ext cx="658893" cy="13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4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gradFill>
          <a:gsLst>
            <a:gs pos="15000">
              <a:schemeClr val="bg1"/>
            </a:gs>
            <a:gs pos="100000">
              <a:schemeClr val="accent1">
                <a:lumMod val="5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 16">
            <a:extLst>
              <a:ext uri="{FF2B5EF4-FFF2-40B4-BE49-F238E27FC236}">
                <a16:creationId xmlns:a16="http://schemas.microsoft.com/office/drawing/2014/main" id="{20B8DBAE-BCCB-4E41-BF24-840AB45EF2B8}"/>
              </a:ext>
            </a:extLst>
          </p:cNvPr>
          <p:cNvSpPr/>
          <p:nvPr userDrawn="1"/>
        </p:nvSpPr>
        <p:spPr>
          <a:xfrm flipH="1">
            <a:off x="2760727" y="0"/>
            <a:ext cx="1508605" cy="5143500"/>
          </a:xfrm>
          <a:prstGeom prst="parallelogram">
            <a:avLst>
              <a:gd name="adj" fmla="val 0"/>
            </a:avLst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57850-59D1-417C-A14F-6C9F6E31860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4513" y="2708888"/>
            <a:ext cx="1909127" cy="171445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err="1"/>
              <a:t>nterdum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id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diam, id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ut.</a:t>
            </a:r>
            <a:r>
              <a:rPr lang="en-US" dirty="0"/>
              <a:t> </a:t>
            </a:r>
            <a:r>
              <a:rPr lang="en-US" dirty="0" err="1"/>
              <a:t>Quisque</a:t>
            </a:r>
            <a:r>
              <a:rPr lang="en-US" dirty="0"/>
              <a:t> non magna </a:t>
            </a:r>
            <a:r>
              <a:rPr lang="en-US" dirty="0" err="1"/>
              <a:t>ut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EAA64-770D-4596-B2AC-78BB613FC9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2665C-558B-4F7C-B0B7-A84D8A415BE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92706" y="252959"/>
            <a:ext cx="5204712" cy="4560423"/>
          </a:xfrm>
          <a:blipFill dpi="0" rotWithShape="1">
            <a:blip r:embed="rId2"/>
            <a:srcRect/>
            <a:tile tx="0" ty="0" sx="50000" sy="50000" flip="none" algn="ctr"/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739139-2AE3-48C9-86AE-5D4D40B24C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513" y="1724499"/>
            <a:ext cx="2216214" cy="993775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THIS PHOTO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4C70929-7157-42DA-9A4A-451037C29E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6680" y="4842067"/>
            <a:ext cx="658893" cy="13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56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56878F-91D2-4F64-BC01-8BDD326D9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2726" y="1844675"/>
            <a:ext cx="2368519" cy="12139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9600" b="0" i="0" dirty="0" err="1">
                <a:solidFill>
                  <a:schemeClr val="accent1">
                    <a:alpha val="63000"/>
                  </a:schemeClr>
                </a:solidFill>
                <a:latin typeface="Daytona" panose="020B0604020202020204" pitchFamily="34" charset="0"/>
              </a:rPr>
              <a:t>c#</a:t>
            </a:r>
            <a:endParaRPr lang="en-US" sz="9600" b="0" i="0" dirty="0">
              <a:solidFill>
                <a:schemeClr val="accent1">
                  <a:alpha val="63000"/>
                </a:schemeClr>
              </a:solidFill>
              <a:latin typeface="Daytona" panose="020B0604020202020204" pitchFamily="34" charset="0"/>
            </a:endParaRPr>
          </a:p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A3C4C-8F0B-4309-87F2-BF840C4D2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679" y="2718251"/>
            <a:ext cx="2853690" cy="340423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COMPARE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E85FF6-5C93-416D-A742-D788DE25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6565" y="4743334"/>
            <a:ext cx="2057400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2174F44-F660-4696-BC98-33F50EF705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6679" y="3058674"/>
            <a:ext cx="2608921" cy="129508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vel </a:t>
            </a:r>
            <a:r>
              <a:rPr lang="en-US" dirty="0" err="1"/>
              <a:t>accumsan</a:t>
            </a:r>
            <a:r>
              <a:rPr lang="en-US" dirty="0"/>
              <a:t> mi,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83481C4-42BE-4D6E-BFA3-862BCCA5D9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5393" y="347303"/>
            <a:ext cx="1295083" cy="129508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83B2ACC-0EA1-42EC-A68C-A75954E051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9009" y="330140"/>
            <a:ext cx="1329410" cy="132941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A29AB31-1318-43EE-B0DA-9F67B179D5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0" y="1844675"/>
            <a:ext cx="2811463" cy="487363"/>
          </a:xfrm>
        </p:spPr>
        <p:txBody>
          <a:bodyPr anchor="b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PYTHON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4420EB6-44D7-4DF7-895D-F1F494A9C3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70270" y="1844675"/>
            <a:ext cx="2811463" cy="487363"/>
          </a:xfrm>
        </p:spPr>
        <p:txBody>
          <a:bodyPr anchor="b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RUBY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13D9A7F4-2A99-4E6A-BD7C-A95815AEE48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86680" y="4842067"/>
            <a:ext cx="658893" cy="139581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2246C48B-BF01-4812-8A28-AF1518158BA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49090" y="2451674"/>
            <a:ext cx="2810373" cy="1902082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 err="1"/>
              <a:t>Currisdalds</a:t>
            </a:r>
            <a:endParaRPr lang="en-US" dirty="0"/>
          </a:p>
          <a:p>
            <a:pPr lvl="0"/>
            <a:r>
              <a:rPr lang="en-US" dirty="0" err="1"/>
              <a:t>Asdsa</a:t>
            </a:r>
            <a:endParaRPr lang="en-US" dirty="0"/>
          </a:p>
          <a:p>
            <a:pPr lvl="0"/>
            <a:r>
              <a:rPr lang="en-US" dirty="0" err="1"/>
              <a:t>Asddasd</a:t>
            </a:r>
            <a:endParaRPr lang="en-US" dirty="0"/>
          </a:p>
          <a:p>
            <a:pPr lvl="0"/>
            <a:r>
              <a:rPr lang="en-US" dirty="0"/>
              <a:t>Stuff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37D45046-E7E6-4E6A-9C15-30F1055D78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71360" y="2451674"/>
            <a:ext cx="2810373" cy="1902082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 err="1"/>
              <a:t>Currisdalds</a:t>
            </a:r>
            <a:endParaRPr lang="en-US" dirty="0"/>
          </a:p>
          <a:p>
            <a:pPr lvl="0"/>
            <a:r>
              <a:rPr lang="en-US" dirty="0" err="1"/>
              <a:t>Asdsa</a:t>
            </a:r>
            <a:endParaRPr lang="en-US" dirty="0"/>
          </a:p>
          <a:p>
            <a:pPr lvl="0"/>
            <a:r>
              <a:rPr lang="en-US" dirty="0" err="1"/>
              <a:t>Asddasd</a:t>
            </a:r>
            <a:endParaRPr lang="en-US" dirty="0"/>
          </a:p>
          <a:p>
            <a:pPr lvl="0"/>
            <a:r>
              <a:rPr lang="en-US" dirty="0"/>
              <a:t>Stuff</a:t>
            </a:r>
          </a:p>
        </p:txBody>
      </p:sp>
    </p:spTree>
    <p:extLst>
      <p:ext uri="{BB962C8B-B14F-4D97-AF65-F5344CB8AC3E}">
        <p14:creationId xmlns:p14="http://schemas.microsoft.com/office/powerpoint/2010/main" val="3352117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2E9CFF2-DF79-46B9-BF26-3CBEC392A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679" y="1659196"/>
            <a:ext cx="2853690" cy="129508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ABOUT SERVICE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7B43DF13-30D9-4977-B9F4-0EE98858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6565" y="4743334"/>
            <a:ext cx="2057400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710C1A03-7097-4F8A-BD54-BF6ABAA9D7C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86679" y="4772167"/>
            <a:ext cx="894421" cy="1872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419D93B7-B390-41DA-8D28-F45AF6EDA1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6679" y="2997714"/>
            <a:ext cx="2608921" cy="129508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vel </a:t>
            </a:r>
            <a:r>
              <a:rPr lang="en-US" dirty="0" err="1"/>
              <a:t>accumsan</a:t>
            </a:r>
            <a:r>
              <a:rPr lang="en-US" dirty="0"/>
              <a:t> mi,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2B1599B-D730-4786-9987-D87F07953D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88178" y="610270"/>
            <a:ext cx="4465785" cy="48736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PYTHON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A4FD546-2032-45F0-A46F-6551C3E9F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88178" y="2754032"/>
            <a:ext cx="2811463" cy="48736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RUBY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62F4C9B-FB3D-41BB-8F9D-28780296FB15}"/>
              </a:ext>
            </a:extLst>
          </p:cNvPr>
          <p:cNvSpPr/>
          <p:nvPr userDrawn="1"/>
        </p:nvSpPr>
        <p:spPr>
          <a:xfrm>
            <a:off x="3665220" y="610270"/>
            <a:ext cx="594360" cy="595393"/>
          </a:xfrm>
          <a:prstGeom prst="roundRect">
            <a:avLst>
              <a:gd name="adj" fmla="val 191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9352FCFF-B513-4852-90A6-90CD805A32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4277" y="689843"/>
            <a:ext cx="436245" cy="436245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E238658-3AFC-4733-81A3-91BFDD420EF6}"/>
              </a:ext>
            </a:extLst>
          </p:cNvPr>
          <p:cNvSpPr/>
          <p:nvPr userDrawn="1"/>
        </p:nvSpPr>
        <p:spPr>
          <a:xfrm>
            <a:off x="3665220" y="2700018"/>
            <a:ext cx="594360" cy="595393"/>
          </a:xfrm>
          <a:prstGeom prst="roundRect">
            <a:avLst>
              <a:gd name="adj" fmla="val 191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C11CE248-2703-4806-AFC6-136C729DB1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744277" y="2779591"/>
            <a:ext cx="436245" cy="436245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40BF3E4-F3EB-488F-B355-AFBCDB51CF1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86680" y="4842067"/>
            <a:ext cx="658893" cy="139581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CA021F7-A62D-40C7-811F-C5786494E3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8178" y="1151735"/>
            <a:ext cx="4465785" cy="1417857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 err="1"/>
              <a:t>Currisdalds</a:t>
            </a:r>
            <a:endParaRPr lang="en-US" dirty="0"/>
          </a:p>
          <a:p>
            <a:pPr lvl="0"/>
            <a:r>
              <a:rPr lang="en-US" dirty="0" err="1"/>
              <a:t>Asdsa</a:t>
            </a:r>
            <a:endParaRPr lang="en-US" dirty="0"/>
          </a:p>
          <a:p>
            <a:pPr lvl="0"/>
            <a:r>
              <a:rPr lang="en-US" dirty="0" err="1"/>
              <a:t>Asddasd</a:t>
            </a:r>
            <a:endParaRPr lang="en-US" dirty="0"/>
          </a:p>
          <a:p>
            <a:pPr lvl="0"/>
            <a:r>
              <a:rPr lang="en-US" dirty="0"/>
              <a:t>Stuff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D09F8162-6285-4BAA-9C20-0E69997EFC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88177" y="3310487"/>
            <a:ext cx="4465785" cy="1417857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 err="1"/>
              <a:t>Currisdalds</a:t>
            </a:r>
            <a:endParaRPr lang="en-US" dirty="0"/>
          </a:p>
          <a:p>
            <a:pPr lvl="0"/>
            <a:r>
              <a:rPr lang="en-US" dirty="0" err="1"/>
              <a:t>Asdsa</a:t>
            </a:r>
            <a:endParaRPr lang="en-US" dirty="0"/>
          </a:p>
          <a:p>
            <a:pPr lvl="0"/>
            <a:r>
              <a:rPr lang="en-US" dirty="0" err="1"/>
              <a:t>Asddasd</a:t>
            </a:r>
            <a:endParaRPr lang="en-US" dirty="0"/>
          </a:p>
          <a:p>
            <a:pPr lvl="0"/>
            <a:r>
              <a:rPr lang="en-US" dirty="0"/>
              <a:t>Stuff</a:t>
            </a:r>
          </a:p>
        </p:txBody>
      </p:sp>
    </p:spTree>
    <p:extLst>
      <p:ext uri="{BB962C8B-B14F-4D97-AF65-F5344CB8AC3E}">
        <p14:creationId xmlns:p14="http://schemas.microsoft.com/office/powerpoint/2010/main" val="3351470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A98694-6FAA-413D-BC80-A57638EB56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6679" y="4772167"/>
            <a:ext cx="894421" cy="1872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3198562-C017-4D1C-BAAF-8C4E2D303F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57AD7288-02D8-4C17-BEB7-965B239408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6680" y="4842067"/>
            <a:ext cx="658893" cy="13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29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bg>
      <p:bgPr>
        <a:blipFill dpi="0" rotWithShape="1">
          <a:blip r:embed="rId2">
            <a:alphaModFix amt="9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53A883-F972-4AAF-A672-B31B073EA9F3}"/>
              </a:ext>
            </a:extLst>
          </p:cNvPr>
          <p:cNvSpPr/>
          <p:nvPr userDrawn="1"/>
        </p:nvSpPr>
        <p:spPr>
          <a:xfrm>
            <a:off x="0" y="0"/>
            <a:ext cx="9136380" cy="5143500"/>
          </a:xfrm>
          <a:prstGeom prst="rect">
            <a:avLst/>
          </a:prstGeom>
          <a:solidFill>
            <a:schemeClr val="bg2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A98694-6FAA-413D-BC80-A57638EB56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6679" y="4772167"/>
            <a:ext cx="894421" cy="1872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3198562-C017-4D1C-BAAF-8C4E2D303F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Google Shape;215;p25">
            <a:extLst>
              <a:ext uri="{FF2B5EF4-FFF2-40B4-BE49-F238E27FC236}">
                <a16:creationId xmlns:a16="http://schemas.microsoft.com/office/drawing/2014/main" id="{C0F3AE0D-6A95-43EF-8F8F-495B33E9CC50}"/>
              </a:ext>
            </a:extLst>
          </p:cNvPr>
          <p:cNvSpPr/>
          <p:nvPr userDrawn="1"/>
        </p:nvSpPr>
        <p:spPr>
          <a:xfrm>
            <a:off x="920500" y="910900"/>
            <a:ext cx="7665244" cy="365155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216;p25">
            <a:extLst>
              <a:ext uri="{FF2B5EF4-FFF2-40B4-BE49-F238E27FC236}">
                <a16:creationId xmlns:a16="http://schemas.microsoft.com/office/drawing/2014/main" id="{E0F7713A-9867-42B4-8A48-B6F44BD8A5C5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464800" y="4345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MAP</a:t>
            </a:r>
            <a:endParaRPr sz="3600" dirty="0"/>
          </a:p>
        </p:txBody>
      </p:sp>
      <p:sp>
        <p:nvSpPr>
          <p:cNvPr id="6" name="Google Shape;217;p25">
            <a:extLst>
              <a:ext uri="{FF2B5EF4-FFF2-40B4-BE49-F238E27FC236}">
                <a16:creationId xmlns:a16="http://schemas.microsoft.com/office/drawing/2014/main" id="{59387E73-B538-4470-BE6F-A7FFD44EB8D9}"/>
              </a:ext>
            </a:extLst>
          </p:cNvPr>
          <p:cNvSpPr/>
          <p:nvPr userDrawn="1"/>
        </p:nvSpPr>
        <p:spPr>
          <a:xfrm>
            <a:off x="1476375" y="1541712"/>
            <a:ext cx="796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our office</a:t>
            </a:r>
            <a:endParaRPr sz="1000" dirty="0">
              <a:solidFill>
                <a:srgbClr val="FFFFFF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4" name="Google Shape;223;p25">
            <a:extLst>
              <a:ext uri="{FF2B5EF4-FFF2-40B4-BE49-F238E27FC236}">
                <a16:creationId xmlns:a16="http://schemas.microsoft.com/office/drawing/2014/main" id="{E7DC2E43-8A11-4E6E-8500-876C7835B3AF}"/>
              </a:ext>
            </a:extLst>
          </p:cNvPr>
          <p:cNvSpPr/>
          <p:nvPr userDrawn="1"/>
        </p:nvSpPr>
        <p:spPr>
          <a:xfrm>
            <a:off x="1476375" y="2088700"/>
            <a:ext cx="102000" cy="102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24;p25">
            <a:extLst>
              <a:ext uri="{FF2B5EF4-FFF2-40B4-BE49-F238E27FC236}">
                <a16:creationId xmlns:a16="http://schemas.microsoft.com/office/drawing/2014/main" id="{4373D834-ECFE-4EDE-8BF0-DA75B7A1D40E}"/>
              </a:ext>
            </a:extLst>
          </p:cNvPr>
          <p:cNvSpPr/>
          <p:nvPr userDrawn="1"/>
        </p:nvSpPr>
        <p:spPr>
          <a:xfrm>
            <a:off x="3125575" y="3615425"/>
            <a:ext cx="102000" cy="102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25;p25">
            <a:extLst>
              <a:ext uri="{FF2B5EF4-FFF2-40B4-BE49-F238E27FC236}">
                <a16:creationId xmlns:a16="http://schemas.microsoft.com/office/drawing/2014/main" id="{BA31C8FB-26A4-4360-A2B7-C5406F0ECF09}"/>
              </a:ext>
            </a:extLst>
          </p:cNvPr>
          <p:cNvSpPr/>
          <p:nvPr userDrawn="1"/>
        </p:nvSpPr>
        <p:spPr>
          <a:xfrm>
            <a:off x="4101175" y="1910425"/>
            <a:ext cx="102000" cy="102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226;p25">
            <a:extLst>
              <a:ext uri="{FF2B5EF4-FFF2-40B4-BE49-F238E27FC236}">
                <a16:creationId xmlns:a16="http://schemas.microsoft.com/office/drawing/2014/main" id="{FD95AFCB-D2DF-45AE-A6B2-3B7A95BD1D6F}"/>
              </a:ext>
            </a:extLst>
          </p:cNvPr>
          <p:cNvSpPr/>
          <p:nvPr userDrawn="1"/>
        </p:nvSpPr>
        <p:spPr>
          <a:xfrm>
            <a:off x="4791075" y="3920225"/>
            <a:ext cx="102000" cy="102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27;p25">
            <a:extLst>
              <a:ext uri="{FF2B5EF4-FFF2-40B4-BE49-F238E27FC236}">
                <a16:creationId xmlns:a16="http://schemas.microsoft.com/office/drawing/2014/main" id="{33F95BE6-127D-4B9F-8637-ADE3E32D7578}"/>
              </a:ext>
            </a:extLst>
          </p:cNvPr>
          <p:cNvSpPr/>
          <p:nvPr userDrawn="1"/>
        </p:nvSpPr>
        <p:spPr>
          <a:xfrm>
            <a:off x="6773650" y="2398950"/>
            <a:ext cx="102000" cy="102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28;p25">
            <a:extLst>
              <a:ext uri="{FF2B5EF4-FFF2-40B4-BE49-F238E27FC236}">
                <a16:creationId xmlns:a16="http://schemas.microsoft.com/office/drawing/2014/main" id="{E7869149-DD1C-4502-8FC8-1FA6C9D348F1}"/>
              </a:ext>
            </a:extLst>
          </p:cNvPr>
          <p:cNvSpPr/>
          <p:nvPr userDrawn="1"/>
        </p:nvSpPr>
        <p:spPr>
          <a:xfrm>
            <a:off x="7388675" y="3966475"/>
            <a:ext cx="102000" cy="102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F1DBA60B-451A-429C-B9AE-30660DB166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6680" y="4842067"/>
            <a:ext cx="658893" cy="13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22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A98694-6FAA-413D-BC80-A57638EB56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6679" y="4772167"/>
            <a:ext cx="894421" cy="1872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3198562-C017-4D1C-BAAF-8C4E2D303F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Google Shape;370;p35">
            <a:extLst>
              <a:ext uri="{FF2B5EF4-FFF2-40B4-BE49-F238E27FC236}">
                <a16:creationId xmlns:a16="http://schemas.microsoft.com/office/drawing/2014/main" id="{773F5697-5D22-459A-95C2-0FAE93879F4D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685800" y="1561420"/>
            <a:ext cx="6593700" cy="14441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1"/>
                </a:solidFill>
              </a:rPr>
              <a:t>T</a:t>
            </a:r>
            <a:r>
              <a:rPr lang="en-US" sz="9600" dirty="0">
                <a:solidFill>
                  <a:schemeClr val="accent1"/>
                </a:solidFill>
              </a:rPr>
              <a:t>HANKS</a:t>
            </a:r>
            <a:r>
              <a:rPr lang="en" sz="9600" dirty="0">
                <a:solidFill>
                  <a:schemeClr val="accent1"/>
                </a:solidFill>
              </a:rPr>
              <a:t>!</a:t>
            </a:r>
            <a:endParaRPr sz="9600" dirty="0">
              <a:solidFill>
                <a:schemeClr val="accent1"/>
              </a:solidFill>
            </a:endParaRPr>
          </a:p>
        </p:txBody>
      </p:sp>
      <p:sp>
        <p:nvSpPr>
          <p:cNvPr id="6" name="Google Shape;371;p35">
            <a:extLst>
              <a:ext uri="{FF2B5EF4-FFF2-40B4-BE49-F238E27FC236}">
                <a16:creationId xmlns:a16="http://schemas.microsoft.com/office/drawing/2014/main" id="{A4FE2D0A-D3CE-40E9-9D95-593D4F4A9E5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/>
              <a:t>Click to edit Master subtitle style</a:t>
            </a:r>
            <a:endParaRPr sz="3600" b="1" dirty="0"/>
          </a:p>
        </p:txBody>
      </p:sp>
      <p:sp>
        <p:nvSpPr>
          <p:cNvPr id="9" name="Google Shape;372;p35">
            <a:extLst>
              <a:ext uri="{FF2B5EF4-FFF2-40B4-BE49-F238E27FC236}">
                <a16:creationId xmlns:a16="http://schemas.microsoft.com/office/drawing/2014/main" id="{9C4622C8-DD13-44BC-8181-C201BA7784FF}"/>
              </a:ext>
            </a:extLst>
          </p:cNvPr>
          <p:cNvSpPr/>
          <p:nvPr userDrawn="1"/>
        </p:nvSpPr>
        <p:spPr>
          <a:xfrm>
            <a:off x="8054234" y="327815"/>
            <a:ext cx="798007" cy="72583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0296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DC1F76-41FD-453C-912E-5DDC25E798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33F0D-689D-4721-9A38-75DD7F68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79" y="4772167"/>
            <a:ext cx="894421" cy="1872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17ADA8A-2F49-4E74-A1B9-FCEA560D9E1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2571750"/>
          </a:xfrm>
          <a:blipFill dpi="0" rotWithShape="1">
            <a:blip r:embed="rId2"/>
            <a:srcRect/>
            <a:tile tx="0" ty="-196850" sx="50000" sy="50000" flip="none" algn="ctr"/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11EA4F-57FA-4D3C-A9C2-8FEAA37D5A18}"/>
              </a:ext>
            </a:extLst>
          </p:cNvPr>
          <p:cNvGrpSpPr/>
          <p:nvPr userDrawn="1"/>
        </p:nvGrpSpPr>
        <p:grpSpPr>
          <a:xfrm>
            <a:off x="420354" y="2850188"/>
            <a:ext cx="2118324" cy="1760084"/>
            <a:chOff x="748014" y="2850188"/>
            <a:chExt cx="2118324" cy="17600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DB8F3A-6C4C-4A7F-BE89-99BCA5F281A8}"/>
                </a:ext>
              </a:extLst>
            </p:cNvPr>
            <p:cNvGrpSpPr/>
            <p:nvPr userDrawn="1"/>
          </p:nvGrpSpPr>
          <p:grpSpPr>
            <a:xfrm>
              <a:off x="748014" y="3507030"/>
              <a:ext cx="2118324" cy="1103242"/>
              <a:chOff x="571536" y="3773445"/>
              <a:chExt cx="2118324" cy="1103242"/>
            </a:xfrm>
          </p:grpSpPr>
          <p:sp>
            <p:nvSpPr>
              <p:cNvPr id="8" name="Google Shape;264;p28">
                <a:extLst>
                  <a:ext uri="{FF2B5EF4-FFF2-40B4-BE49-F238E27FC236}">
                    <a16:creationId xmlns:a16="http://schemas.microsoft.com/office/drawing/2014/main" id="{7A904D65-E1BC-4D6D-B6DC-ABD7D0A05758}"/>
                  </a:ext>
                </a:extLst>
              </p:cNvPr>
              <p:cNvSpPr txBox="1"/>
              <p:nvPr userDrawn="1"/>
            </p:nvSpPr>
            <p:spPr>
              <a:xfrm>
                <a:off x="594488" y="3773445"/>
                <a:ext cx="2095372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dirty="0">
                    <a:solidFill>
                      <a:schemeClr val="tx1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L</a:t>
                </a:r>
                <a:r>
                  <a:rPr lang="en-US" sz="1400" dirty="0">
                    <a:solidFill>
                      <a:schemeClr val="tx1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OREM IPSUM</a:t>
                </a:r>
                <a:endParaRPr sz="14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  <p:sp>
            <p:nvSpPr>
              <p:cNvPr id="9" name="Google Shape;265;p28">
                <a:extLst>
                  <a:ext uri="{FF2B5EF4-FFF2-40B4-BE49-F238E27FC236}">
                    <a16:creationId xmlns:a16="http://schemas.microsoft.com/office/drawing/2014/main" id="{C988D85A-D5F3-4476-B03A-4EC4B39F92EA}"/>
                  </a:ext>
                </a:extLst>
              </p:cNvPr>
              <p:cNvSpPr txBox="1"/>
              <p:nvPr userDrawn="1"/>
            </p:nvSpPr>
            <p:spPr>
              <a:xfrm>
                <a:off x="571536" y="4230247"/>
                <a:ext cx="2118324" cy="64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000" dirty="0">
                    <a:solidFill>
                      <a:schemeClr val="tx1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Lorem ipsum dolor sit amet, consectetur adipiscing.</a:t>
                </a:r>
                <a:endParaRPr sz="10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DD45EE4-85B9-4C0D-9ED9-8CA2CD1564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78755" y="2850188"/>
              <a:ext cx="656842" cy="656842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154519-B6C3-4806-8716-3A83F14BA3D1}"/>
              </a:ext>
            </a:extLst>
          </p:cNvPr>
          <p:cNvGrpSpPr/>
          <p:nvPr userDrawn="1"/>
        </p:nvGrpSpPr>
        <p:grpSpPr>
          <a:xfrm>
            <a:off x="2538678" y="2850188"/>
            <a:ext cx="2118324" cy="1760084"/>
            <a:chOff x="748014" y="2850188"/>
            <a:chExt cx="2118324" cy="17600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B48B8D8-976B-4A09-ABDB-336D0992B886}"/>
                </a:ext>
              </a:extLst>
            </p:cNvPr>
            <p:cNvGrpSpPr/>
            <p:nvPr userDrawn="1"/>
          </p:nvGrpSpPr>
          <p:grpSpPr>
            <a:xfrm>
              <a:off x="748014" y="3507030"/>
              <a:ext cx="2118324" cy="1103242"/>
              <a:chOff x="571536" y="3773445"/>
              <a:chExt cx="2118324" cy="1103242"/>
            </a:xfrm>
          </p:grpSpPr>
          <p:sp>
            <p:nvSpPr>
              <p:cNvPr id="20" name="Google Shape;264;p28">
                <a:extLst>
                  <a:ext uri="{FF2B5EF4-FFF2-40B4-BE49-F238E27FC236}">
                    <a16:creationId xmlns:a16="http://schemas.microsoft.com/office/drawing/2014/main" id="{321FC53B-373A-4877-8D87-B5BE044C5C2B}"/>
                  </a:ext>
                </a:extLst>
              </p:cNvPr>
              <p:cNvSpPr txBox="1"/>
              <p:nvPr userDrawn="1"/>
            </p:nvSpPr>
            <p:spPr>
              <a:xfrm>
                <a:off x="594488" y="3773445"/>
                <a:ext cx="2095372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tx1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DONEC ULTRICES</a:t>
                </a:r>
              </a:p>
            </p:txBody>
          </p:sp>
          <p:sp>
            <p:nvSpPr>
              <p:cNvPr id="21" name="Google Shape;265;p28">
                <a:extLst>
                  <a:ext uri="{FF2B5EF4-FFF2-40B4-BE49-F238E27FC236}">
                    <a16:creationId xmlns:a16="http://schemas.microsoft.com/office/drawing/2014/main" id="{F17DCA89-F573-4433-8965-59BAB92535EE}"/>
                  </a:ext>
                </a:extLst>
              </p:cNvPr>
              <p:cNvSpPr txBox="1"/>
              <p:nvPr userDrawn="1"/>
            </p:nvSpPr>
            <p:spPr>
              <a:xfrm>
                <a:off x="571536" y="4230247"/>
                <a:ext cx="2118324" cy="64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000" dirty="0">
                    <a:solidFill>
                      <a:schemeClr val="tx1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Lorem ipsum dolor sit amet, consectetur adipiscing.</a:t>
                </a:r>
                <a:endParaRPr sz="10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558CC502-1744-447F-9B74-41E3C0DCCC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478755" y="2850188"/>
              <a:ext cx="656842" cy="65684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F8CE4A-47D0-4942-A104-BD85024E6110}"/>
              </a:ext>
            </a:extLst>
          </p:cNvPr>
          <p:cNvGrpSpPr/>
          <p:nvPr userDrawn="1"/>
        </p:nvGrpSpPr>
        <p:grpSpPr>
          <a:xfrm>
            <a:off x="4562421" y="2850188"/>
            <a:ext cx="2118324" cy="1760084"/>
            <a:chOff x="748014" y="2850188"/>
            <a:chExt cx="2118324" cy="176008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A0E6D85-1BBC-41E6-BC6D-038029DB8E87}"/>
                </a:ext>
              </a:extLst>
            </p:cNvPr>
            <p:cNvGrpSpPr/>
            <p:nvPr userDrawn="1"/>
          </p:nvGrpSpPr>
          <p:grpSpPr>
            <a:xfrm>
              <a:off x="748014" y="3507030"/>
              <a:ext cx="2118324" cy="1103242"/>
              <a:chOff x="571536" y="3773445"/>
              <a:chExt cx="2118324" cy="1103242"/>
            </a:xfrm>
          </p:grpSpPr>
          <p:sp>
            <p:nvSpPr>
              <p:cNvPr id="25" name="Google Shape;264;p28">
                <a:extLst>
                  <a:ext uri="{FF2B5EF4-FFF2-40B4-BE49-F238E27FC236}">
                    <a16:creationId xmlns:a16="http://schemas.microsoft.com/office/drawing/2014/main" id="{9748A950-17A4-4F2F-BBC3-2E9384707BF6}"/>
                  </a:ext>
                </a:extLst>
              </p:cNvPr>
              <p:cNvSpPr txBox="1"/>
              <p:nvPr userDrawn="1"/>
            </p:nvSpPr>
            <p:spPr>
              <a:xfrm>
                <a:off x="594488" y="3773445"/>
                <a:ext cx="2095372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tx1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SIT AMET</a:t>
                </a:r>
                <a:endParaRPr sz="14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  <p:sp>
            <p:nvSpPr>
              <p:cNvPr id="26" name="Google Shape;265;p28">
                <a:extLst>
                  <a:ext uri="{FF2B5EF4-FFF2-40B4-BE49-F238E27FC236}">
                    <a16:creationId xmlns:a16="http://schemas.microsoft.com/office/drawing/2014/main" id="{8EDF4468-22DD-4001-B0DA-5B4C3F5C88E5}"/>
                  </a:ext>
                </a:extLst>
              </p:cNvPr>
              <p:cNvSpPr txBox="1"/>
              <p:nvPr userDrawn="1"/>
            </p:nvSpPr>
            <p:spPr>
              <a:xfrm>
                <a:off x="571536" y="4230247"/>
                <a:ext cx="2118324" cy="64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000" dirty="0">
                    <a:solidFill>
                      <a:schemeClr val="tx1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Lorem ipsum dolor sit amet, consectetur adipiscing.</a:t>
                </a:r>
                <a:endParaRPr sz="10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81E33739-24BC-4185-8FB5-AC18817E3E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478755" y="2850188"/>
              <a:ext cx="656842" cy="65684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57A5B5-23CF-475F-8ECC-2F2E237EE789}"/>
              </a:ext>
            </a:extLst>
          </p:cNvPr>
          <p:cNvGrpSpPr/>
          <p:nvPr userDrawn="1"/>
        </p:nvGrpSpPr>
        <p:grpSpPr>
          <a:xfrm>
            <a:off x="6586164" y="2850188"/>
            <a:ext cx="2118324" cy="1760084"/>
            <a:chOff x="748014" y="2850188"/>
            <a:chExt cx="2118324" cy="176008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D65BA51-F625-4A24-8639-95F22AE839C4}"/>
                </a:ext>
              </a:extLst>
            </p:cNvPr>
            <p:cNvGrpSpPr/>
            <p:nvPr userDrawn="1"/>
          </p:nvGrpSpPr>
          <p:grpSpPr>
            <a:xfrm>
              <a:off x="748014" y="3507030"/>
              <a:ext cx="2118324" cy="1103242"/>
              <a:chOff x="571536" y="3773445"/>
              <a:chExt cx="2118324" cy="1103242"/>
            </a:xfrm>
          </p:grpSpPr>
          <p:sp>
            <p:nvSpPr>
              <p:cNvPr id="30" name="Google Shape;264;p28">
                <a:extLst>
                  <a:ext uri="{FF2B5EF4-FFF2-40B4-BE49-F238E27FC236}">
                    <a16:creationId xmlns:a16="http://schemas.microsoft.com/office/drawing/2014/main" id="{9E4B96A1-F35A-460E-948A-C6583F3CE4C1}"/>
                  </a:ext>
                </a:extLst>
              </p:cNvPr>
              <p:cNvSpPr txBox="1"/>
              <p:nvPr userDrawn="1"/>
            </p:nvSpPr>
            <p:spPr>
              <a:xfrm>
                <a:off x="594488" y="3773445"/>
                <a:ext cx="2095372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tx1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LITORA</a:t>
                </a:r>
                <a:endParaRPr sz="14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  <p:sp>
            <p:nvSpPr>
              <p:cNvPr id="31" name="Google Shape;265;p28">
                <a:extLst>
                  <a:ext uri="{FF2B5EF4-FFF2-40B4-BE49-F238E27FC236}">
                    <a16:creationId xmlns:a16="http://schemas.microsoft.com/office/drawing/2014/main" id="{526D3D22-AE3B-44E0-9B06-339FB08AD19D}"/>
                  </a:ext>
                </a:extLst>
              </p:cNvPr>
              <p:cNvSpPr txBox="1"/>
              <p:nvPr userDrawn="1"/>
            </p:nvSpPr>
            <p:spPr>
              <a:xfrm>
                <a:off x="571536" y="4230247"/>
                <a:ext cx="2118324" cy="64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000" dirty="0">
                    <a:solidFill>
                      <a:schemeClr val="tx1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Lorem ipsum dolor sit amet, consectetur adipiscing.</a:t>
                </a:r>
                <a:endParaRPr sz="10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195E3397-65D1-4580-85F7-8923D372F1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478755" y="2850188"/>
              <a:ext cx="656842" cy="656842"/>
            </a:xfrm>
            <a:prstGeom prst="rect">
              <a:avLst/>
            </a:prstGeom>
          </p:spPr>
        </p:pic>
      </p:grpSp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E9DC40AD-682D-4D40-8F4A-52E79C6EBB6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86680" y="4842067"/>
            <a:ext cx="658893" cy="13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845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A98694-6FAA-413D-BC80-A57638EB56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6679" y="4772167"/>
            <a:ext cx="894421" cy="1872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3198562-C017-4D1C-BAAF-8C4E2D303F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Google Shape;259;p28">
            <a:extLst>
              <a:ext uri="{FF2B5EF4-FFF2-40B4-BE49-F238E27FC236}">
                <a16:creationId xmlns:a16="http://schemas.microsoft.com/office/drawing/2014/main" id="{FB187D01-A860-42E8-B1F7-E0AA0E14FE1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922000" y="67841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PROCESS</a:t>
            </a:r>
            <a:endParaRPr dirty="0">
              <a:solidFill>
                <a:srgbClr val="FFB600"/>
              </a:solidFill>
            </a:endParaRPr>
          </a:p>
        </p:txBody>
      </p:sp>
      <p:sp>
        <p:nvSpPr>
          <p:cNvPr id="6" name="Google Shape;261;p28">
            <a:extLst>
              <a:ext uri="{FF2B5EF4-FFF2-40B4-BE49-F238E27FC236}">
                <a16:creationId xmlns:a16="http://schemas.microsoft.com/office/drawing/2014/main" id="{33B2D54E-B4D2-4E79-A559-F64B544E8424}"/>
              </a:ext>
            </a:extLst>
          </p:cNvPr>
          <p:cNvSpPr/>
          <p:nvPr userDrawn="1"/>
        </p:nvSpPr>
        <p:spPr>
          <a:xfrm>
            <a:off x="2164963" y="3513033"/>
            <a:ext cx="594300" cy="369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BC2F20F-C37E-473F-828F-3E27A4109669}"/>
              </a:ext>
            </a:extLst>
          </p:cNvPr>
          <p:cNvGrpSpPr/>
          <p:nvPr userDrawn="1"/>
        </p:nvGrpSpPr>
        <p:grpSpPr>
          <a:xfrm>
            <a:off x="571536" y="3222070"/>
            <a:ext cx="1755000" cy="1454577"/>
            <a:chOff x="571536" y="3222070"/>
            <a:chExt cx="1755000" cy="1454577"/>
          </a:xfrm>
        </p:grpSpPr>
        <p:sp>
          <p:nvSpPr>
            <p:cNvPr id="9" name="Google Shape;262;p28">
              <a:extLst>
                <a:ext uri="{FF2B5EF4-FFF2-40B4-BE49-F238E27FC236}">
                  <a16:creationId xmlns:a16="http://schemas.microsoft.com/office/drawing/2014/main" id="{88F7D051-ABCC-4FA3-B85C-4137947EB229}"/>
                </a:ext>
              </a:extLst>
            </p:cNvPr>
            <p:cNvSpPr/>
            <p:nvPr userDrawn="1"/>
          </p:nvSpPr>
          <p:spPr>
            <a:xfrm>
              <a:off x="1151886" y="322207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10" name="Google Shape;263;p28">
              <a:extLst>
                <a:ext uri="{FF2B5EF4-FFF2-40B4-BE49-F238E27FC236}">
                  <a16:creationId xmlns:a16="http://schemas.microsoft.com/office/drawing/2014/main" id="{FF424E6F-7633-48C3-B9AE-04639888BD12}"/>
                </a:ext>
              </a:extLst>
            </p:cNvPr>
            <p:cNvSpPr txBox="1"/>
            <p:nvPr userDrawn="1"/>
          </p:nvSpPr>
          <p:spPr>
            <a:xfrm>
              <a:off x="1230636" y="338324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SzPts val="1100"/>
                <a:buNone/>
              </a:pPr>
              <a:r>
                <a:rPr lang="en" sz="80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first</a:t>
              </a:r>
              <a:endParaRPr sz="8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11" name="Google Shape;264;p28">
              <a:extLst>
                <a:ext uri="{FF2B5EF4-FFF2-40B4-BE49-F238E27FC236}">
                  <a16:creationId xmlns:a16="http://schemas.microsoft.com/office/drawing/2014/main" id="{8CD95996-DA80-4290-8862-085138D79442}"/>
                </a:ext>
              </a:extLst>
            </p:cNvPr>
            <p:cNvSpPr txBox="1"/>
            <p:nvPr userDrawn="1"/>
          </p:nvSpPr>
          <p:spPr>
            <a:xfrm>
              <a:off x="594488" y="377344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Lorem Ipsum</a:t>
              </a:r>
              <a:endParaRPr sz="10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12" name="Google Shape;265;p28">
              <a:extLst>
                <a:ext uri="{FF2B5EF4-FFF2-40B4-BE49-F238E27FC236}">
                  <a16:creationId xmlns:a16="http://schemas.microsoft.com/office/drawing/2014/main" id="{E20BEF76-D6C4-46D5-B583-F2D10C25AE73}"/>
                </a:ext>
              </a:extLst>
            </p:cNvPr>
            <p:cNvSpPr txBox="1"/>
            <p:nvPr userDrawn="1"/>
          </p:nvSpPr>
          <p:spPr>
            <a:xfrm>
              <a:off x="571536" y="4230247"/>
              <a:ext cx="1755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Lorem ipsum dolor sit amet, consectetur adipiscing.</a:t>
              </a:r>
              <a:endParaRPr sz="8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B75C5A1-0F1C-4D55-8807-97BEB7FCEDE0}"/>
              </a:ext>
            </a:extLst>
          </p:cNvPr>
          <p:cNvGrpSpPr/>
          <p:nvPr userDrawn="1"/>
        </p:nvGrpSpPr>
        <p:grpSpPr>
          <a:xfrm>
            <a:off x="2699423" y="3222070"/>
            <a:ext cx="1709102" cy="1454577"/>
            <a:chOff x="2699423" y="3222070"/>
            <a:chExt cx="1709102" cy="1454577"/>
          </a:xfrm>
        </p:grpSpPr>
        <p:sp>
          <p:nvSpPr>
            <p:cNvPr id="13" name="Google Shape;266;p28">
              <a:extLst>
                <a:ext uri="{FF2B5EF4-FFF2-40B4-BE49-F238E27FC236}">
                  <a16:creationId xmlns:a16="http://schemas.microsoft.com/office/drawing/2014/main" id="{2703330F-5AD9-406A-BB67-63EE6A253D99}"/>
                </a:ext>
              </a:extLst>
            </p:cNvPr>
            <p:cNvSpPr/>
            <p:nvPr userDrawn="1"/>
          </p:nvSpPr>
          <p:spPr>
            <a:xfrm>
              <a:off x="3256823" y="322207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14" name="Google Shape;267;p28">
              <a:extLst>
                <a:ext uri="{FF2B5EF4-FFF2-40B4-BE49-F238E27FC236}">
                  <a16:creationId xmlns:a16="http://schemas.microsoft.com/office/drawing/2014/main" id="{175DEC9D-83B3-4095-B5A5-5C45A26614E9}"/>
                </a:ext>
              </a:extLst>
            </p:cNvPr>
            <p:cNvSpPr txBox="1"/>
            <p:nvPr userDrawn="1"/>
          </p:nvSpPr>
          <p:spPr>
            <a:xfrm>
              <a:off x="2699425" y="377344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Sit Amet</a:t>
              </a:r>
              <a:endParaRPr sz="10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15" name="Google Shape;268;p28">
              <a:extLst>
                <a:ext uri="{FF2B5EF4-FFF2-40B4-BE49-F238E27FC236}">
                  <a16:creationId xmlns:a16="http://schemas.microsoft.com/office/drawing/2014/main" id="{0F77F3BB-8BAE-4316-9946-B1FCA0650E95}"/>
                </a:ext>
              </a:extLst>
            </p:cNvPr>
            <p:cNvSpPr txBox="1"/>
            <p:nvPr userDrawn="1"/>
          </p:nvSpPr>
          <p:spPr>
            <a:xfrm>
              <a:off x="2699423" y="4230247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Lorem ipsum dolor sit amet, consectetur adipiscing.</a:t>
              </a:r>
              <a:endParaRPr sz="8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16" name="Google Shape;269;p28">
              <a:extLst>
                <a:ext uri="{FF2B5EF4-FFF2-40B4-BE49-F238E27FC236}">
                  <a16:creationId xmlns:a16="http://schemas.microsoft.com/office/drawing/2014/main" id="{6F760A0F-39FD-49DF-8BBE-4F74F0523BB2}"/>
                </a:ext>
              </a:extLst>
            </p:cNvPr>
            <p:cNvSpPr txBox="1"/>
            <p:nvPr userDrawn="1"/>
          </p:nvSpPr>
          <p:spPr>
            <a:xfrm>
              <a:off x="3256826" y="3383245"/>
              <a:ext cx="5943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SzPts val="1100"/>
                <a:buNone/>
              </a:pPr>
              <a:r>
                <a:rPr lang="en" sz="80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second</a:t>
              </a:r>
              <a:endParaRPr sz="8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3055EF6-2A31-453B-9693-1E08313904DE}"/>
              </a:ext>
            </a:extLst>
          </p:cNvPr>
          <p:cNvGrpSpPr/>
          <p:nvPr userDrawn="1"/>
        </p:nvGrpSpPr>
        <p:grpSpPr>
          <a:xfrm>
            <a:off x="4781408" y="3222070"/>
            <a:ext cx="1709105" cy="1490574"/>
            <a:chOff x="4781408" y="3222070"/>
            <a:chExt cx="1709105" cy="1490574"/>
          </a:xfrm>
        </p:grpSpPr>
        <p:sp>
          <p:nvSpPr>
            <p:cNvPr id="17" name="Google Shape;270;p28">
              <a:extLst>
                <a:ext uri="{FF2B5EF4-FFF2-40B4-BE49-F238E27FC236}">
                  <a16:creationId xmlns:a16="http://schemas.microsoft.com/office/drawing/2014/main" id="{439FDEDE-9C96-44C2-B1E3-93481D3E1267}"/>
                </a:ext>
              </a:extLst>
            </p:cNvPr>
            <p:cNvSpPr/>
            <p:nvPr userDrawn="1"/>
          </p:nvSpPr>
          <p:spPr>
            <a:xfrm>
              <a:off x="5338808" y="322207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18" name="Google Shape;271;p28">
              <a:extLst>
                <a:ext uri="{FF2B5EF4-FFF2-40B4-BE49-F238E27FC236}">
                  <a16:creationId xmlns:a16="http://schemas.microsoft.com/office/drawing/2014/main" id="{C997CD8E-8284-488B-B01C-38FCD465126C}"/>
                </a:ext>
              </a:extLst>
            </p:cNvPr>
            <p:cNvSpPr txBox="1"/>
            <p:nvPr userDrawn="1"/>
          </p:nvSpPr>
          <p:spPr>
            <a:xfrm>
              <a:off x="4781413" y="377344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Donec Ultrices</a:t>
              </a:r>
              <a:endParaRPr sz="10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19" name="Google Shape;272;p28">
              <a:extLst>
                <a:ext uri="{FF2B5EF4-FFF2-40B4-BE49-F238E27FC236}">
                  <a16:creationId xmlns:a16="http://schemas.microsoft.com/office/drawing/2014/main" id="{DC71A612-E4E6-44D7-B196-936A40D383F2}"/>
                </a:ext>
              </a:extLst>
            </p:cNvPr>
            <p:cNvSpPr txBox="1"/>
            <p:nvPr userDrawn="1"/>
          </p:nvSpPr>
          <p:spPr>
            <a:xfrm>
              <a:off x="4781408" y="4230245"/>
              <a:ext cx="1709100" cy="48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Lorem ipsum dolor sit amet, consectetur adipiscing. </a:t>
              </a:r>
              <a:endParaRPr sz="8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20" name="Google Shape;273;p28">
              <a:extLst>
                <a:ext uri="{FF2B5EF4-FFF2-40B4-BE49-F238E27FC236}">
                  <a16:creationId xmlns:a16="http://schemas.microsoft.com/office/drawing/2014/main" id="{288C9E0D-AE42-474A-BA81-3B6CA7D9E1D1}"/>
                </a:ext>
              </a:extLst>
            </p:cNvPr>
            <p:cNvSpPr txBox="1"/>
            <p:nvPr userDrawn="1"/>
          </p:nvSpPr>
          <p:spPr>
            <a:xfrm>
              <a:off x="5417558" y="338324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SzPts val="1100"/>
                <a:buNone/>
              </a:pPr>
              <a:r>
                <a:rPr lang="en" sz="80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third</a:t>
              </a:r>
              <a:endParaRPr sz="8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464CD87-46FD-4108-B276-CE50E0797449}"/>
              </a:ext>
            </a:extLst>
          </p:cNvPr>
          <p:cNvGrpSpPr/>
          <p:nvPr userDrawn="1"/>
        </p:nvGrpSpPr>
        <p:grpSpPr>
          <a:xfrm>
            <a:off x="6863386" y="3222070"/>
            <a:ext cx="1709102" cy="1490574"/>
            <a:chOff x="6863386" y="3222070"/>
            <a:chExt cx="1709102" cy="1490574"/>
          </a:xfrm>
        </p:grpSpPr>
        <p:sp>
          <p:nvSpPr>
            <p:cNvPr id="21" name="Google Shape;274;p28">
              <a:extLst>
                <a:ext uri="{FF2B5EF4-FFF2-40B4-BE49-F238E27FC236}">
                  <a16:creationId xmlns:a16="http://schemas.microsoft.com/office/drawing/2014/main" id="{2AAA746F-D5E9-453C-99A8-9DEB598C3EBA}"/>
                </a:ext>
              </a:extLst>
            </p:cNvPr>
            <p:cNvSpPr/>
            <p:nvPr userDrawn="1"/>
          </p:nvSpPr>
          <p:spPr>
            <a:xfrm>
              <a:off x="7420786" y="322207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22" name="Google Shape;275;p28">
              <a:extLst>
                <a:ext uri="{FF2B5EF4-FFF2-40B4-BE49-F238E27FC236}">
                  <a16:creationId xmlns:a16="http://schemas.microsoft.com/office/drawing/2014/main" id="{368604A9-09A4-444A-AE51-A1FC9382D9EC}"/>
                </a:ext>
              </a:extLst>
            </p:cNvPr>
            <p:cNvSpPr txBox="1"/>
            <p:nvPr userDrawn="1"/>
          </p:nvSpPr>
          <p:spPr>
            <a:xfrm>
              <a:off x="6863388" y="377344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Litora</a:t>
              </a:r>
              <a:endParaRPr sz="10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23" name="Google Shape;276;p28">
              <a:extLst>
                <a:ext uri="{FF2B5EF4-FFF2-40B4-BE49-F238E27FC236}">
                  <a16:creationId xmlns:a16="http://schemas.microsoft.com/office/drawing/2014/main" id="{9C289945-EC7C-411D-BDF8-CB07060FA18B}"/>
                </a:ext>
              </a:extLst>
            </p:cNvPr>
            <p:cNvSpPr txBox="1"/>
            <p:nvPr userDrawn="1"/>
          </p:nvSpPr>
          <p:spPr>
            <a:xfrm>
              <a:off x="6863386" y="4230247"/>
              <a:ext cx="1709100" cy="482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Lorem ipsum dolor sit amet, consectetur adipiscing.</a:t>
              </a:r>
              <a:endParaRPr sz="8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24" name="Google Shape;277;p28">
              <a:extLst>
                <a:ext uri="{FF2B5EF4-FFF2-40B4-BE49-F238E27FC236}">
                  <a16:creationId xmlns:a16="http://schemas.microsoft.com/office/drawing/2014/main" id="{8FAC6171-CF1C-4967-AAF6-191E712A5B0E}"/>
                </a:ext>
              </a:extLst>
            </p:cNvPr>
            <p:cNvSpPr txBox="1"/>
            <p:nvPr userDrawn="1"/>
          </p:nvSpPr>
          <p:spPr>
            <a:xfrm>
              <a:off x="7499536" y="338324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SzPts val="1100"/>
                <a:buNone/>
              </a:pPr>
              <a:r>
                <a:rPr lang="en" sz="8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last</a:t>
              </a:r>
              <a:endParaRPr sz="8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sp>
        <p:nvSpPr>
          <p:cNvPr id="25" name="Google Shape;278;p28">
            <a:extLst>
              <a:ext uri="{FF2B5EF4-FFF2-40B4-BE49-F238E27FC236}">
                <a16:creationId xmlns:a16="http://schemas.microsoft.com/office/drawing/2014/main" id="{8FC7B706-41F3-4976-ACE6-C95F6DB54B47}"/>
              </a:ext>
            </a:extLst>
          </p:cNvPr>
          <p:cNvSpPr/>
          <p:nvPr userDrawn="1"/>
        </p:nvSpPr>
        <p:spPr>
          <a:xfrm>
            <a:off x="4337175" y="3513033"/>
            <a:ext cx="594300" cy="369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6" name="Google Shape;279;p28">
            <a:extLst>
              <a:ext uri="{FF2B5EF4-FFF2-40B4-BE49-F238E27FC236}">
                <a16:creationId xmlns:a16="http://schemas.microsoft.com/office/drawing/2014/main" id="{E8179D88-6B04-4561-84C0-9B441655C248}"/>
              </a:ext>
            </a:extLst>
          </p:cNvPr>
          <p:cNvSpPr/>
          <p:nvPr userDrawn="1"/>
        </p:nvSpPr>
        <p:spPr>
          <a:xfrm>
            <a:off x="6419150" y="3513033"/>
            <a:ext cx="594300" cy="369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53768836-BF3D-473E-AF69-73094A56AA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104" y="1378878"/>
            <a:ext cx="687332" cy="687332"/>
          </a:xfrm>
          <a:prstGeom prst="rect">
            <a:avLst/>
          </a:prstGeom>
        </p:spPr>
      </p:pic>
      <p:sp>
        <p:nvSpPr>
          <p:cNvPr id="59" name="Google Shape;278;p28">
            <a:extLst>
              <a:ext uri="{FF2B5EF4-FFF2-40B4-BE49-F238E27FC236}">
                <a16:creationId xmlns:a16="http://schemas.microsoft.com/office/drawing/2014/main" id="{AA0632E5-EBD7-4ED7-88D1-28D77BD86F42}"/>
              </a:ext>
            </a:extLst>
          </p:cNvPr>
          <p:cNvSpPr/>
          <p:nvPr userDrawn="1"/>
        </p:nvSpPr>
        <p:spPr>
          <a:xfrm>
            <a:off x="2936724" y="1797242"/>
            <a:ext cx="594300" cy="369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60" name="Google Shape;279;p28">
            <a:extLst>
              <a:ext uri="{FF2B5EF4-FFF2-40B4-BE49-F238E27FC236}">
                <a16:creationId xmlns:a16="http://schemas.microsoft.com/office/drawing/2014/main" id="{11799FC0-6448-4757-8EF7-EF9F366B3B61}"/>
              </a:ext>
            </a:extLst>
          </p:cNvPr>
          <p:cNvSpPr/>
          <p:nvPr userDrawn="1"/>
        </p:nvSpPr>
        <p:spPr>
          <a:xfrm>
            <a:off x="5018699" y="1797242"/>
            <a:ext cx="594300" cy="369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E217FF8-84A0-4400-BC75-664AA18D518D}"/>
              </a:ext>
            </a:extLst>
          </p:cNvPr>
          <p:cNvGrpSpPr/>
          <p:nvPr userDrawn="1"/>
        </p:nvGrpSpPr>
        <p:grpSpPr>
          <a:xfrm>
            <a:off x="1298972" y="1506279"/>
            <a:ext cx="1709102" cy="1454577"/>
            <a:chOff x="1298972" y="1506279"/>
            <a:chExt cx="1709102" cy="1454577"/>
          </a:xfrm>
        </p:grpSpPr>
        <p:sp>
          <p:nvSpPr>
            <p:cNvPr id="48" name="Google Shape;267;p28">
              <a:extLst>
                <a:ext uri="{FF2B5EF4-FFF2-40B4-BE49-F238E27FC236}">
                  <a16:creationId xmlns:a16="http://schemas.microsoft.com/office/drawing/2014/main" id="{39AAF2C2-3046-498A-ACB7-1100E6D1170E}"/>
                </a:ext>
              </a:extLst>
            </p:cNvPr>
            <p:cNvSpPr txBox="1"/>
            <p:nvPr userDrawn="1"/>
          </p:nvSpPr>
          <p:spPr>
            <a:xfrm>
              <a:off x="1298974" y="2057654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Sit Amet</a:t>
              </a:r>
              <a:endParaRPr sz="10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49" name="Google Shape;268;p28">
              <a:extLst>
                <a:ext uri="{FF2B5EF4-FFF2-40B4-BE49-F238E27FC236}">
                  <a16:creationId xmlns:a16="http://schemas.microsoft.com/office/drawing/2014/main" id="{029600DE-9022-428A-B97D-7A8323B2AB25}"/>
                </a:ext>
              </a:extLst>
            </p:cNvPr>
            <p:cNvSpPr txBox="1"/>
            <p:nvPr userDrawn="1"/>
          </p:nvSpPr>
          <p:spPr>
            <a:xfrm>
              <a:off x="1298972" y="2514456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Lorem ipsum dolor sit amet, consectetur adipiscing.</a:t>
              </a:r>
              <a:endParaRPr sz="8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B3D8C71-89FD-4893-8564-8D9F55438F06}"/>
                </a:ext>
              </a:extLst>
            </p:cNvPr>
            <p:cNvGrpSpPr/>
            <p:nvPr userDrawn="1"/>
          </p:nvGrpSpPr>
          <p:grpSpPr>
            <a:xfrm>
              <a:off x="1856372" y="1506279"/>
              <a:ext cx="594300" cy="594300"/>
              <a:chOff x="1856372" y="1506279"/>
              <a:chExt cx="594300" cy="594300"/>
            </a:xfrm>
          </p:grpSpPr>
          <p:sp>
            <p:nvSpPr>
              <p:cNvPr id="47" name="Google Shape;266;p28">
                <a:extLst>
                  <a:ext uri="{FF2B5EF4-FFF2-40B4-BE49-F238E27FC236}">
                    <a16:creationId xmlns:a16="http://schemas.microsoft.com/office/drawing/2014/main" id="{37FE40B1-269C-465A-AD53-52C066DF2459}"/>
                  </a:ext>
                </a:extLst>
              </p:cNvPr>
              <p:cNvSpPr/>
              <p:nvPr userDrawn="1"/>
            </p:nvSpPr>
            <p:spPr>
              <a:xfrm>
                <a:off x="1856372" y="1506279"/>
                <a:ext cx="594300" cy="594300"/>
              </a:xfrm>
              <a:prstGeom prst="ellipse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44B30C18-0196-4FB6-97BA-EFD0FB25917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84964" y="1624063"/>
                <a:ext cx="359998" cy="359998"/>
              </a:xfrm>
              <a:prstGeom prst="rect">
                <a:avLst/>
              </a:prstGeom>
            </p:spPr>
          </p:pic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ED35C70-CE2D-41C2-A620-3E949E1A69FF}"/>
              </a:ext>
            </a:extLst>
          </p:cNvPr>
          <p:cNvGrpSpPr/>
          <p:nvPr userDrawn="1"/>
        </p:nvGrpSpPr>
        <p:grpSpPr>
          <a:xfrm>
            <a:off x="3380957" y="1506279"/>
            <a:ext cx="1709105" cy="1454575"/>
            <a:chOff x="3380957" y="1506279"/>
            <a:chExt cx="1709105" cy="1454575"/>
          </a:xfrm>
        </p:grpSpPr>
        <p:sp>
          <p:nvSpPr>
            <p:cNvPr id="52" name="Google Shape;271;p28">
              <a:extLst>
                <a:ext uri="{FF2B5EF4-FFF2-40B4-BE49-F238E27FC236}">
                  <a16:creationId xmlns:a16="http://schemas.microsoft.com/office/drawing/2014/main" id="{59234A52-9C1C-4B7A-BA93-7C73057B51D9}"/>
                </a:ext>
              </a:extLst>
            </p:cNvPr>
            <p:cNvSpPr txBox="1"/>
            <p:nvPr userDrawn="1"/>
          </p:nvSpPr>
          <p:spPr>
            <a:xfrm>
              <a:off x="3380962" y="2057654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Donec Ultrices</a:t>
              </a:r>
              <a:endParaRPr sz="10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53" name="Google Shape;272;p28">
              <a:extLst>
                <a:ext uri="{FF2B5EF4-FFF2-40B4-BE49-F238E27FC236}">
                  <a16:creationId xmlns:a16="http://schemas.microsoft.com/office/drawing/2014/main" id="{BE842877-D245-47A6-BC43-09A2FB5EF712}"/>
                </a:ext>
              </a:extLst>
            </p:cNvPr>
            <p:cNvSpPr txBox="1"/>
            <p:nvPr userDrawn="1"/>
          </p:nvSpPr>
          <p:spPr>
            <a:xfrm>
              <a:off x="3380957" y="2514454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Lorem ipsum dolor sit amet, consectetur adipiscing. </a:t>
              </a:r>
              <a:endParaRPr sz="8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B7BDB61-E843-4867-A24A-A9D5D5DFCC0D}"/>
                </a:ext>
              </a:extLst>
            </p:cNvPr>
            <p:cNvGrpSpPr/>
            <p:nvPr userDrawn="1"/>
          </p:nvGrpSpPr>
          <p:grpSpPr>
            <a:xfrm>
              <a:off x="3938357" y="1506279"/>
              <a:ext cx="594300" cy="594300"/>
              <a:chOff x="3938357" y="1506279"/>
              <a:chExt cx="594300" cy="594300"/>
            </a:xfrm>
          </p:grpSpPr>
          <p:sp>
            <p:nvSpPr>
              <p:cNvPr id="51" name="Google Shape;270;p28">
                <a:extLst>
                  <a:ext uri="{FF2B5EF4-FFF2-40B4-BE49-F238E27FC236}">
                    <a16:creationId xmlns:a16="http://schemas.microsoft.com/office/drawing/2014/main" id="{091D916A-C8B9-4C25-B841-5D2D6F4BABD3}"/>
                  </a:ext>
                </a:extLst>
              </p:cNvPr>
              <p:cNvSpPr/>
              <p:nvPr userDrawn="1"/>
            </p:nvSpPr>
            <p:spPr>
              <a:xfrm>
                <a:off x="3938357" y="1506279"/>
                <a:ext cx="594300" cy="594300"/>
              </a:xfrm>
              <a:prstGeom prst="ellipse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4343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BE799BFD-D669-4DB2-B159-FF419225F6C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73153" y="1668866"/>
                <a:ext cx="324708" cy="324708"/>
              </a:xfrm>
              <a:prstGeom prst="rect">
                <a:avLst/>
              </a:prstGeom>
            </p:spPr>
          </p:pic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DA72F50-332C-4BBA-B819-72B681B42223}"/>
              </a:ext>
            </a:extLst>
          </p:cNvPr>
          <p:cNvGrpSpPr/>
          <p:nvPr userDrawn="1"/>
        </p:nvGrpSpPr>
        <p:grpSpPr>
          <a:xfrm>
            <a:off x="5462935" y="1506279"/>
            <a:ext cx="1709102" cy="1402242"/>
            <a:chOff x="5462935" y="1506279"/>
            <a:chExt cx="1709102" cy="1402242"/>
          </a:xfrm>
        </p:grpSpPr>
        <p:sp>
          <p:nvSpPr>
            <p:cNvPr id="55" name="Google Shape;274;p28">
              <a:extLst>
                <a:ext uri="{FF2B5EF4-FFF2-40B4-BE49-F238E27FC236}">
                  <a16:creationId xmlns:a16="http://schemas.microsoft.com/office/drawing/2014/main" id="{6555D3C6-4175-4622-9E8F-04D09E254D5D}"/>
                </a:ext>
              </a:extLst>
            </p:cNvPr>
            <p:cNvSpPr/>
            <p:nvPr userDrawn="1"/>
          </p:nvSpPr>
          <p:spPr>
            <a:xfrm>
              <a:off x="6020335" y="1506279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56" name="Google Shape;275;p28">
              <a:extLst>
                <a:ext uri="{FF2B5EF4-FFF2-40B4-BE49-F238E27FC236}">
                  <a16:creationId xmlns:a16="http://schemas.microsoft.com/office/drawing/2014/main" id="{3267520B-DFAE-4D2B-ADC3-E4DAC0A939A2}"/>
                </a:ext>
              </a:extLst>
            </p:cNvPr>
            <p:cNvSpPr txBox="1"/>
            <p:nvPr userDrawn="1"/>
          </p:nvSpPr>
          <p:spPr>
            <a:xfrm>
              <a:off x="5462937" y="2057654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Litora</a:t>
              </a:r>
              <a:endParaRPr sz="10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57" name="Google Shape;276;p28">
              <a:extLst>
                <a:ext uri="{FF2B5EF4-FFF2-40B4-BE49-F238E27FC236}">
                  <a16:creationId xmlns:a16="http://schemas.microsoft.com/office/drawing/2014/main" id="{EE041E78-5BC5-4923-8FA8-1DEBC1E97191}"/>
                </a:ext>
              </a:extLst>
            </p:cNvPr>
            <p:cNvSpPr txBox="1"/>
            <p:nvPr userDrawn="1"/>
          </p:nvSpPr>
          <p:spPr>
            <a:xfrm>
              <a:off x="5462935" y="2514456"/>
              <a:ext cx="1709100" cy="394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Lorem ipsum dolor sit amet, consectetur adipiscing.</a:t>
              </a:r>
              <a:endParaRPr sz="8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4671866E-06A8-420F-BC98-0C2197D947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52436" y="1655502"/>
              <a:ext cx="338072" cy="338072"/>
            </a:xfrm>
            <a:prstGeom prst="rect">
              <a:avLst/>
            </a:prstGeom>
          </p:spPr>
        </p:pic>
      </p:grpSp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139EB0CE-06F7-4A00-8605-5CEB9BF9836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86680" y="4842067"/>
            <a:ext cx="658893" cy="13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57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Introduction">
    <p:bg>
      <p:bgPr>
        <a:gradFill>
          <a:gsLst>
            <a:gs pos="15000">
              <a:schemeClr val="bg1"/>
            </a:gs>
            <a:gs pos="100000">
              <a:schemeClr val="accent1">
                <a:lumMod val="5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1009A295-29C9-4C86-A64E-00CE96D6995C}"/>
              </a:ext>
            </a:extLst>
          </p:cNvPr>
          <p:cNvSpPr/>
          <p:nvPr userDrawn="1"/>
        </p:nvSpPr>
        <p:spPr>
          <a:xfrm flipH="1">
            <a:off x="4070120" y="0"/>
            <a:ext cx="2202872" cy="5143500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57850-59D1-417C-A14F-6C9F6E31860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4513" y="2708888"/>
            <a:ext cx="2404427" cy="171445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Really cool people with experience on the topic.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EE0B8-6949-4458-8933-DBF07D0189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6679" y="4772167"/>
            <a:ext cx="894421" cy="1872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EAA64-770D-4596-B2AC-78BB613FC9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43F33A-A5B1-4119-BDED-31412C6160F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02876" y="488691"/>
            <a:ext cx="1737360" cy="1884362"/>
          </a:xfrm>
          <a:blipFill dpi="0" rotWithShape="1">
            <a:blip r:embed="rId2"/>
            <a:srcRect/>
            <a:tile tx="0" ty="0" sx="25000" sy="25000" flip="none" algn="ctr"/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888D20CB-6086-4E3D-8D23-DECFA3204E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02876" y="2769781"/>
            <a:ext cx="1737360" cy="1884362"/>
          </a:xfrm>
          <a:blipFill dpi="0" rotWithShape="1">
            <a:blip r:embed="rId3"/>
            <a:srcRect/>
            <a:tile tx="0" ty="0" sx="50000" sy="50000" flip="none" algn="ctr"/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0D3B011-7444-4DE3-BF45-28D01F194F6F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208032" y="944880"/>
            <a:ext cx="2584991" cy="142817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@username</a:t>
            </a:r>
          </a:p>
          <a:p>
            <a:pPr lvl="0"/>
            <a:r>
              <a:rPr lang="en-US" dirty="0"/>
              <a:t>Click to edit Master text styles, </a:t>
            </a:r>
          </a:p>
          <a:p>
            <a:pPr lvl="0"/>
            <a:r>
              <a:rPr lang="en-US" dirty="0" err="1"/>
              <a:t>nterdum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id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diam, id mt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E597FDA-74B9-4806-93A2-63A45FDE8C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08713" y="488950"/>
            <a:ext cx="2584450" cy="455613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dirty="0"/>
              <a:t>FIRST LAST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9DA8D4E-A0D2-40CD-9A58-431287B72ADD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6207351" y="3225711"/>
            <a:ext cx="2584991" cy="142817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@username</a:t>
            </a:r>
          </a:p>
          <a:p>
            <a:pPr lvl="0"/>
            <a:r>
              <a:rPr lang="en-US" dirty="0"/>
              <a:t>Click to edit Master text styles, </a:t>
            </a:r>
          </a:p>
          <a:p>
            <a:pPr lvl="0"/>
            <a:r>
              <a:rPr lang="en-US" dirty="0" err="1"/>
              <a:t>nterdum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id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diam, id mt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06A51F91-485A-485C-8615-CE42921F7F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8032" y="2769781"/>
            <a:ext cx="2584450" cy="455613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dirty="0"/>
              <a:t>FIRST LAST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8B540C-EADD-468A-9B2D-AFBB53E6D7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513" y="1658966"/>
            <a:ext cx="2404426" cy="99377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TODAYS SPEAKERS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AE9761E1-9056-4CA8-AE12-FB4F47B1B3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6680" y="4842067"/>
            <a:ext cx="658893" cy="13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6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6EA2F91-A5A2-461A-9F79-31C8BD8B00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4921" y="2974545"/>
            <a:ext cx="4476750" cy="329217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21D17AEB-2E48-4986-8F46-CD4CCEA42D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921" y="1841180"/>
            <a:ext cx="4476750" cy="113336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dirty="0"/>
              <a:t>GREAT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00F604-6884-49CB-AF2E-971AC8DC06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2212A24-1A0C-4A68-B70C-3F2EBB6A2E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6680" y="4842067"/>
            <a:ext cx="658893" cy="139581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ECB4333-6E64-436A-869E-C88F88465B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5573" y="1449388"/>
            <a:ext cx="2554287" cy="2373312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110363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out">
    <p:bg>
      <p:bgPr>
        <a:gradFill>
          <a:gsLst>
            <a:gs pos="15000">
              <a:schemeClr val="bg1"/>
            </a:gs>
            <a:gs pos="100000">
              <a:schemeClr val="accent1">
                <a:lumMod val="5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0183596-8545-4E2F-B08A-9D93C19A340A}"/>
              </a:ext>
            </a:extLst>
          </p:cNvPr>
          <p:cNvSpPr/>
          <p:nvPr userDrawn="1"/>
        </p:nvSpPr>
        <p:spPr>
          <a:xfrm>
            <a:off x="6040236" y="0"/>
            <a:ext cx="3103764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20B8DBAE-BCCB-4E41-BF24-840AB45EF2B8}"/>
              </a:ext>
            </a:extLst>
          </p:cNvPr>
          <p:cNvSpPr/>
          <p:nvPr userDrawn="1"/>
        </p:nvSpPr>
        <p:spPr>
          <a:xfrm flipH="1">
            <a:off x="3754287" y="0"/>
            <a:ext cx="4994217" cy="5143500"/>
          </a:xfrm>
          <a:prstGeom prst="parallelogram">
            <a:avLst>
              <a:gd name="adj" fmla="val 4014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57850-59D1-417C-A14F-6C9F6E31860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4513" y="2708889"/>
            <a:ext cx="2404427" cy="12940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Really cool person with experience on the topic.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EE0B8-6949-4458-8933-DBF07D0189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6679" y="4772167"/>
            <a:ext cx="894421" cy="1872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EAA64-770D-4596-B2AC-78BB613FC9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43F33A-A5B1-4119-BDED-31412C6160F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02876" y="488950"/>
            <a:ext cx="1737360" cy="1884362"/>
          </a:xfrm>
          <a:blipFill dpi="0" rotWithShape="1">
            <a:blip r:embed="rId2"/>
            <a:srcRect/>
            <a:tile tx="0" ty="0" sx="25000" sy="25000" flip="none" algn="ctr"/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888D20CB-6086-4E3D-8D23-DECFA3204E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82727" y="2632971"/>
            <a:ext cx="1263053" cy="1369923"/>
          </a:xfrm>
          <a:blipFill dpi="0" rotWithShape="1">
            <a:blip r:embed="rId3"/>
            <a:srcRect/>
            <a:tile tx="0" ty="0" sx="50000" sy="50000" flip="none" algn="ctr"/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0D3B011-7444-4DE3-BF45-28D01F194F6F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208032" y="944880"/>
            <a:ext cx="2584991" cy="142817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@Username</a:t>
            </a:r>
          </a:p>
          <a:p>
            <a:pPr lvl="0"/>
            <a:r>
              <a:rPr lang="en-US" dirty="0"/>
              <a:t>About this person.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id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diam, id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ut.</a:t>
            </a:r>
            <a:r>
              <a:rPr lang="en-US" dirty="0"/>
              <a:t> </a:t>
            </a:r>
            <a:r>
              <a:rPr lang="en-US" dirty="0" err="1"/>
              <a:t>Quisque</a:t>
            </a:r>
            <a:r>
              <a:rPr lang="en-US" dirty="0"/>
              <a:t> non magna </a:t>
            </a:r>
            <a:r>
              <a:rPr lang="en-US" dirty="0" err="1"/>
              <a:t>ut.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E597FDA-74B9-4806-93A2-63A45FDE8C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08713" y="488950"/>
            <a:ext cx="2584450" cy="455613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dirty="0"/>
              <a:t>FIRST LAST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3910BFC2-9B32-4B34-8CF8-F0028E3851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65615" y="3218575"/>
            <a:ext cx="1263053" cy="1369923"/>
          </a:xfrm>
          <a:blipFill dpi="0" rotWithShape="1">
            <a:blip r:embed="rId4"/>
            <a:srcRect/>
            <a:tile tx="0" ty="0" sx="50000" sy="50000" flip="none" algn="ctr"/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F5E34-E44E-4AFB-BDBF-314AD7B4B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513" y="1715114"/>
            <a:ext cx="2404427" cy="993775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TODAY’S SPEAKER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2F92B28-BF21-458D-A3EB-A9E9CF94F47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86680" y="4842067"/>
            <a:ext cx="658893" cy="13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63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gradFill>
          <a:gsLst>
            <a:gs pos="15000">
              <a:schemeClr val="bg1"/>
            </a:gs>
            <a:gs pos="100000">
              <a:schemeClr val="accent1">
                <a:lumMod val="5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0183596-8545-4E2F-B08A-9D93C19A340A}"/>
              </a:ext>
            </a:extLst>
          </p:cNvPr>
          <p:cNvSpPr/>
          <p:nvPr userDrawn="1"/>
        </p:nvSpPr>
        <p:spPr>
          <a:xfrm>
            <a:off x="0" y="0"/>
            <a:ext cx="249174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8E83EC7-1B7E-4FE4-B575-1468516A26D9}"/>
              </a:ext>
            </a:extLst>
          </p:cNvPr>
          <p:cNvSpPr/>
          <p:nvPr userDrawn="1"/>
        </p:nvSpPr>
        <p:spPr>
          <a:xfrm>
            <a:off x="2819777" y="722647"/>
            <a:ext cx="1755080" cy="3696954"/>
          </a:xfrm>
          <a:prstGeom prst="roundRect">
            <a:avLst>
              <a:gd name="adj" fmla="val 6048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57850-59D1-417C-A14F-6C9F6E31860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268912" y="2236448"/>
            <a:ext cx="3330575" cy="171445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styles. Change phone screen by changing the screenshot behind the phone frame photo. Class </a:t>
            </a:r>
            <a:r>
              <a:rPr lang="en-US" dirty="0" err="1"/>
              <a:t>aptent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 per </a:t>
            </a:r>
            <a:r>
              <a:rPr lang="en-US" dirty="0" err="1"/>
              <a:t>conubia</a:t>
            </a:r>
            <a:r>
              <a:rPr lang="en-US" dirty="0"/>
              <a:t> nostra, per </a:t>
            </a:r>
            <a:r>
              <a:rPr lang="en-US" dirty="0" err="1"/>
              <a:t>inceptos</a:t>
            </a:r>
            <a:r>
              <a:rPr lang="en-US" dirty="0"/>
              <a:t> </a:t>
            </a:r>
            <a:r>
              <a:rPr lang="en-US" dirty="0" err="1"/>
              <a:t>himenaeos</a:t>
            </a:r>
            <a:r>
              <a:rPr lang="en-US" dirty="0"/>
              <a:t>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EE0B8-6949-4458-8933-DBF07D0189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6679" y="4772167"/>
            <a:ext cx="894421" cy="1872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EAA64-770D-4596-B2AC-78BB613FC9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3854125-D938-41D5-853B-0F10E1A20E1C}"/>
              </a:ext>
            </a:extLst>
          </p:cNvPr>
          <p:cNvSpPr/>
          <p:nvPr userDrawn="1"/>
        </p:nvSpPr>
        <p:spPr>
          <a:xfrm>
            <a:off x="374155" y="722647"/>
            <a:ext cx="1743430" cy="3696954"/>
          </a:xfrm>
          <a:prstGeom prst="roundRect">
            <a:avLst>
              <a:gd name="adj" fmla="val 6048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2554CD7-62C2-46E7-ABFA-54363475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70247" y="626016"/>
            <a:ext cx="1862763" cy="4043766"/>
          </a:xfrm>
          <a:prstGeom prst="rect">
            <a:avLst/>
          </a:prstGeom>
        </p:spPr>
      </p:pic>
      <p:pic>
        <p:nvPicPr>
          <p:cNvPr id="25" name="Picture 24" descr="A picture containing shape&#10;&#10;Description automatically generated">
            <a:extLst>
              <a:ext uri="{FF2B5EF4-FFF2-40B4-BE49-F238E27FC236}">
                <a16:creationId xmlns:a16="http://schemas.microsoft.com/office/drawing/2014/main" id="{E30B62BB-B141-42F7-9292-266618719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1934" t="-2126" r="11934" b="2126"/>
          <a:stretch/>
        </p:blipFill>
        <p:spPr>
          <a:xfrm>
            <a:off x="240030" y="524827"/>
            <a:ext cx="2011680" cy="399791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69480E-A534-4661-890B-117206FD03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68912" y="1211925"/>
            <a:ext cx="7886700" cy="993775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PHONE</a:t>
            </a:r>
            <a:br>
              <a:rPr lang="en-US" dirty="0"/>
            </a:br>
            <a:r>
              <a:rPr lang="en-US" dirty="0"/>
              <a:t>MOCK UP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E486C6D-70D5-4E96-ADDF-07354518502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86680" y="4842067"/>
            <a:ext cx="658893" cy="13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6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Mockup">
    <p:bg>
      <p:bgPr>
        <a:gradFill>
          <a:gsLst>
            <a:gs pos="15000">
              <a:schemeClr val="bg1"/>
            </a:gs>
            <a:gs pos="100000">
              <a:schemeClr val="accent1">
                <a:lumMod val="5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36D3B6C8-147B-4A8F-914A-1B43CC9B5DE9}"/>
              </a:ext>
            </a:extLst>
          </p:cNvPr>
          <p:cNvSpPr/>
          <p:nvPr userDrawn="1"/>
        </p:nvSpPr>
        <p:spPr>
          <a:xfrm>
            <a:off x="1699261" y="0"/>
            <a:ext cx="3101340" cy="514350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183596-8545-4E2F-B08A-9D93C19A340A}"/>
              </a:ext>
            </a:extLst>
          </p:cNvPr>
          <p:cNvSpPr/>
          <p:nvPr userDrawn="1"/>
        </p:nvSpPr>
        <p:spPr>
          <a:xfrm>
            <a:off x="0" y="0"/>
            <a:ext cx="4000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57850-59D1-417C-A14F-6C9F6E31860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268912" y="2236448"/>
            <a:ext cx="3330575" cy="171445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 </a:t>
            </a:r>
            <a:r>
              <a:rPr lang="en-US" dirty="0" err="1"/>
              <a:t>Curabitur</a:t>
            </a:r>
            <a:r>
              <a:rPr lang="en-US" dirty="0"/>
              <a:t> vel </a:t>
            </a:r>
            <a:r>
              <a:rPr lang="en-US" dirty="0" err="1"/>
              <a:t>accumsan</a:t>
            </a:r>
            <a:r>
              <a:rPr lang="en-US" dirty="0"/>
              <a:t> mi,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Sed </a:t>
            </a:r>
            <a:r>
              <a:rPr lang="en-US" dirty="0" err="1"/>
              <a:t>eu</a:t>
            </a:r>
            <a:r>
              <a:rPr lang="en-US" dirty="0"/>
              <a:t> libero in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 per </a:t>
            </a:r>
            <a:r>
              <a:rPr lang="en-US" dirty="0" err="1"/>
              <a:t>conubia</a:t>
            </a:r>
            <a:r>
              <a:rPr lang="en-US" dirty="0"/>
              <a:t> nostra, per </a:t>
            </a:r>
            <a:r>
              <a:rPr lang="en-US" dirty="0" err="1"/>
              <a:t>inceptos</a:t>
            </a:r>
            <a:r>
              <a:rPr lang="en-US" dirty="0"/>
              <a:t> </a:t>
            </a:r>
            <a:r>
              <a:rPr lang="en-US" dirty="0" err="1"/>
              <a:t>himenaeos</a:t>
            </a:r>
            <a:r>
              <a:rPr lang="en-US" dirty="0"/>
              <a:t>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EE0B8-6949-4458-8933-DBF07D0189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6679" y="4772167"/>
            <a:ext cx="894421" cy="1872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EAA64-770D-4596-B2AC-78BB613FC9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Google Shape;356;p34">
            <a:extLst>
              <a:ext uri="{FF2B5EF4-FFF2-40B4-BE49-F238E27FC236}">
                <a16:creationId xmlns:a16="http://schemas.microsoft.com/office/drawing/2014/main" id="{A5E08522-710D-42AC-AB18-BE5C2FBFA4A6}"/>
              </a:ext>
            </a:extLst>
          </p:cNvPr>
          <p:cNvSpPr/>
          <p:nvPr userDrawn="1"/>
        </p:nvSpPr>
        <p:spPr>
          <a:xfrm>
            <a:off x="172600" y="691209"/>
            <a:ext cx="4920042" cy="401942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DA5DC1-12FE-4C45-8B4E-F7CF67643E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1001" y="891540"/>
            <a:ext cx="4518660" cy="305936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2D7B03-B41A-41F8-A025-B853800ED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65242" y="1192597"/>
            <a:ext cx="2905506" cy="993775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WEB MOCK UP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7F6FCA6-50FB-4134-8806-9318C4BBAD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6680" y="4842067"/>
            <a:ext cx="658893" cy="13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270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09E70-6D6C-4CB1-9657-E2EE000F40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Default Text Box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0AA84-B7D7-4809-94E3-86B3C3AC7B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625345-BC03-47A5-9022-5C01E0395A95}"/>
              </a:ext>
            </a:extLst>
          </p:cNvPr>
          <p:cNvSpPr txBox="1"/>
          <p:nvPr userDrawn="1"/>
        </p:nvSpPr>
        <p:spPr>
          <a:xfrm>
            <a:off x="807928" y="2192054"/>
            <a:ext cx="3464269" cy="112077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normAutofit/>
          </a:bodyPr>
          <a:lstStyle/>
          <a:p>
            <a:pPr marL="169863" indent="-1698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This is the default text box</a:t>
            </a:r>
          </a:p>
          <a:p>
            <a:pPr marL="169863" lvl="6" indent="-1698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Asdas</a:t>
            </a:r>
          </a:p>
          <a:p>
            <a:pPr marL="169863" lvl="8" indent="-1698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SDS</a:t>
            </a:r>
          </a:p>
          <a:p>
            <a:pPr marL="169863" lvl="8" indent="-1698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91214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6EA2F91-A5A2-461A-9F79-31C8BD8B00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2701925"/>
            <a:ext cx="6858000" cy="329217"/>
          </a:xfrm>
        </p:spPr>
        <p:txBody>
          <a:bodyPr/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21D17AEB-2E48-4986-8F46-CD4CCEA42D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3624" y="1449324"/>
            <a:ext cx="4476750" cy="1133365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GREAT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00F604-6884-49CB-AF2E-971AC8DC06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254ECF7-26DF-49C4-8307-1708C194F3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582" y="4836518"/>
            <a:ext cx="646915" cy="1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609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340BE-9B62-4849-BB34-97E650C50D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5C792EB-26F9-4ABC-9695-6627BD5ED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2012" y="266768"/>
            <a:ext cx="7235757" cy="993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3A56AC52-A0A1-45D7-A71B-C83314BF48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5295" y="4849500"/>
            <a:ext cx="646915" cy="13695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53D4B-8C12-4F1E-81A6-52409BA4E0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2012" y="1386590"/>
            <a:ext cx="2346325" cy="32078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92A5952-0800-478C-A887-8C79A534D5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51444" y="1396583"/>
            <a:ext cx="2346325" cy="32078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FDB9A85-5C3B-43DF-B1F0-E1445E7262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06727" y="1386589"/>
            <a:ext cx="2346325" cy="32078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74583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90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C418B5D-F134-4EC7-9805-D4299DDD5F4C}"/>
              </a:ext>
            </a:extLst>
          </p:cNvPr>
          <p:cNvGrpSpPr/>
          <p:nvPr userDrawn="1"/>
        </p:nvGrpSpPr>
        <p:grpSpPr>
          <a:xfrm>
            <a:off x="4221480" y="0"/>
            <a:ext cx="4922520" cy="5143500"/>
            <a:chOff x="4221480" y="0"/>
            <a:chExt cx="4922520" cy="51435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342360-14E3-48E3-85DE-24305C416D32}"/>
                </a:ext>
              </a:extLst>
            </p:cNvPr>
            <p:cNvSpPr/>
            <p:nvPr userDrawn="1"/>
          </p:nvSpPr>
          <p:spPr>
            <a:xfrm>
              <a:off x="7322820" y="0"/>
              <a:ext cx="1821180" cy="5143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F050C81-DDC1-4EF4-8232-F1173E45EE18}"/>
                </a:ext>
              </a:extLst>
            </p:cNvPr>
            <p:cNvSpPr/>
            <p:nvPr userDrawn="1"/>
          </p:nvSpPr>
          <p:spPr>
            <a:xfrm flipH="1">
              <a:off x="4221480" y="0"/>
              <a:ext cx="4312920" cy="514350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AA2D70-77D7-4822-AA4E-D0A7D95C4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6369" y="2332039"/>
            <a:ext cx="3120390" cy="700722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 dirty="0"/>
              <a:t>NEXT PART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A7468A-5753-4C2E-B1F7-C6D543D771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2179" y="3032761"/>
            <a:ext cx="2354580" cy="914400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 dirty="0"/>
              <a:t>NEXT PART IS GOOD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D45E2E-F551-4907-8B39-D2A590CBD9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4911E742-CA88-4B9C-A44A-C3873D7032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7491" y="4836440"/>
            <a:ext cx="684217" cy="144946"/>
          </a:xfrm>
          <a:prstGeom prst="rect">
            <a:avLst/>
          </a:prstGeom>
        </p:spPr>
      </p:pic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EF416C62-5DEA-4B87-B06F-FDB70126AF4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4430" y="1224935"/>
            <a:ext cx="2641600" cy="26114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Optional Picture or </a:t>
            </a:r>
            <a:r>
              <a:rPr lang="en-US" dirty="0"/>
              <a:t>Change Slide background photo</a:t>
            </a:r>
          </a:p>
        </p:txBody>
      </p:sp>
    </p:spTree>
    <p:extLst>
      <p:ext uri="{BB962C8B-B14F-4D97-AF65-F5344CB8AC3E}">
        <p14:creationId xmlns:p14="http://schemas.microsoft.com/office/powerpoint/2010/main" val="26237699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238A7-9891-498C-9707-9A68E613D3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E0AE4-2DDB-4961-BD50-87CABF07AA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EA9A14-D421-4948-B847-95401F2593E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8650" y="1390650"/>
            <a:ext cx="7886700" cy="31605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92515D2-90A0-4D6E-B9DA-DFAC534B86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5295" y="4849500"/>
            <a:ext cx="646915" cy="1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782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_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238A7-9891-498C-9707-9A68E613D3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E0AE4-2DDB-4961-BD50-87CABF07AA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EA9A14-D421-4948-B847-95401F2593E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8650" y="1390650"/>
            <a:ext cx="7886700" cy="31605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5633486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5DD2A9-673A-41C1-B8F7-13FC002D441F}"/>
              </a:ext>
            </a:extLst>
          </p:cNvPr>
          <p:cNvSpPr/>
          <p:nvPr userDrawn="1"/>
        </p:nvSpPr>
        <p:spPr>
          <a:xfrm>
            <a:off x="0" y="0"/>
            <a:ext cx="9136380" cy="5143500"/>
          </a:xfrm>
          <a:prstGeom prst="rect">
            <a:avLst/>
          </a:prstGeom>
          <a:solidFill>
            <a:schemeClr val="bg2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222031-DCFE-458A-BED3-E1E16585AD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09BFD0C-53C5-407B-9A66-98FE327F4C3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6525" y="442847"/>
            <a:ext cx="8870950" cy="4328748"/>
          </a:xfrm>
        </p:spPr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A769A89-DF4F-4CD8-A3E0-AFDEB1EFD582}"/>
              </a:ext>
            </a:extLst>
          </p:cNvPr>
          <p:cNvSpPr txBox="1">
            <a:spLocks/>
          </p:cNvSpPr>
          <p:nvPr userDrawn="1"/>
        </p:nvSpPr>
        <p:spPr>
          <a:xfrm>
            <a:off x="136525" y="-16127"/>
            <a:ext cx="3399155" cy="442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/>
              <a:t>FUNCTION CODE</a:t>
            </a:r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1A30B29-7C6D-45E0-9CBD-AF2F683DF0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5295" y="4849500"/>
            <a:ext cx="646915" cy="1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34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340BE-9B62-4849-BB34-97E650C50D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5C792EB-26F9-4ABC-9695-6627BD5ED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2406" y="476630"/>
            <a:ext cx="7235757" cy="993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706310C-26CE-47C6-8E86-9141164C6E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6680" y="4842067"/>
            <a:ext cx="658893" cy="139581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4091B5-581F-45FB-AC04-5EAC23ECAB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5556" y="1641423"/>
            <a:ext cx="2332607" cy="32004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77B383B-211F-43FB-9F26-CAF45231D7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3980" y="1641422"/>
            <a:ext cx="2332607" cy="32004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9821F3C-7015-49A0-B68A-E7836F4A8A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2406" y="1641422"/>
            <a:ext cx="2332607" cy="32004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5773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5DD2A9-673A-41C1-B8F7-13FC002D441F}"/>
              </a:ext>
            </a:extLst>
          </p:cNvPr>
          <p:cNvSpPr/>
          <p:nvPr userDrawn="1"/>
        </p:nvSpPr>
        <p:spPr>
          <a:xfrm>
            <a:off x="0" y="0"/>
            <a:ext cx="9136380" cy="5143500"/>
          </a:xfrm>
          <a:prstGeom prst="rect">
            <a:avLst/>
          </a:prstGeom>
          <a:solidFill>
            <a:schemeClr val="bg2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74672-7971-4266-97E6-D422FB95B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525" y="-16127"/>
            <a:ext cx="3399155" cy="442847"/>
          </a:xfrm>
        </p:spPr>
        <p:txBody>
          <a:bodyPr>
            <a:normAutofit/>
          </a:bodyPr>
          <a:lstStyle>
            <a:lvl1pPr algn="l">
              <a:defRPr sz="1400" u="sng"/>
            </a:lvl1pPr>
          </a:lstStyle>
          <a:p>
            <a:r>
              <a:rPr lang="en-US" dirty="0"/>
              <a:t>FUNCTION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222031-DCFE-458A-BED3-E1E16585AD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09BFD0C-53C5-407B-9A66-98FE327F4C3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6525" y="426720"/>
            <a:ext cx="4435475" cy="4410393"/>
          </a:xfrm>
        </p:spPr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Code here</a:t>
            </a:r>
          </a:p>
        </p:txBody>
      </p:sp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9451150E-F9D4-4AD1-A2A8-0C6FF4CAC91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636452" y="426720"/>
            <a:ext cx="4435475" cy="4410393"/>
          </a:xfrm>
        </p:spPr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Code here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00C973-E002-4E86-800F-28BE48A9B193}"/>
              </a:ext>
            </a:extLst>
          </p:cNvPr>
          <p:cNvCxnSpPr>
            <a:cxnSpLocks/>
          </p:cNvCxnSpPr>
          <p:nvPr userDrawn="1"/>
        </p:nvCxnSpPr>
        <p:spPr>
          <a:xfrm>
            <a:off x="4602480" y="906780"/>
            <a:ext cx="0" cy="3581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F916554-26B5-4F5C-A61B-C6D628A133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5295" y="4849500"/>
            <a:ext cx="646915" cy="1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84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de">
    <p:bg>
      <p:bgPr>
        <a:solidFill>
          <a:schemeClr val="bg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5DD2A9-673A-41C1-B8F7-13FC002D441F}"/>
              </a:ext>
            </a:extLst>
          </p:cNvPr>
          <p:cNvSpPr/>
          <p:nvPr userDrawn="1"/>
        </p:nvSpPr>
        <p:spPr>
          <a:xfrm>
            <a:off x="0" y="0"/>
            <a:ext cx="9136380" cy="5143500"/>
          </a:xfrm>
          <a:prstGeom prst="rect">
            <a:avLst/>
          </a:prstGeom>
          <a:solidFill>
            <a:schemeClr val="bg2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74672-7971-4266-97E6-D422FB95B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525" y="-16127"/>
            <a:ext cx="3399155" cy="442847"/>
          </a:xfrm>
        </p:spPr>
        <p:txBody>
          <a:bodyPr>
            <a:normAutofit/>
          </a:bodyPr>
          <a:lstStyle>
            <a:lvl1pPr algn="l">
              <a:defRPr sz="1400" u="sng"/>
            </a:lvl1pPr>
          </a:lstStyle>
          <a:p>
            <a:r>
              <a:rPr lang="en-US" dirty="0"/>
              <a:t>FUNCTION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222031-DCFE-458A-BED3-E1E16585AD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09BFD0C-53C5-407B-9A66-98FE327F4C3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6525" y="426720"/>
            <a:ext cx="4435475" cy="4410393"/>
          </a:xfrm>
        </p:spPr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Code here</a:t>
            </a:r>
          </a:p>
        </p:txBody>
      </p:sp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9451150E-F9D4-4AD1-A2A8-0C6FF4CAC91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636452" y="426720"/>
            <a:ext cx="4435475" cy="441039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Code or explanation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00C973-E002-4E86-800F-28BE48A9B193}"/>
              </a:ext>
            </a:extLst>
          </p:cNvPr>
          <p:cNvCxnSpPr>
            <a:cxnSpLocks/>
          </p:cNvCxnSpPr>
          <p:nvPr userDrawn="1"/>
        </p:nvCxnSpPr>
        <p:spPr>
          <a:xfrm>
            <a:off x="4602480" y="906780"/>
            <a:ext cx="0" cy="3581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29CF86B6-D807-4CC2-8B94-29E68CD2B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5295" y="4849500"/>
            <a:ext cx="646915" cy="1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12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E44D-F1D8-4C98-9523-A5F7B8B076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4571"/>
            <a:ext cx="7886700" cy="72153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NUMERIC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2FE511-FB34-429E-902F-2759A23BCD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901CB2-A6EC-4398-A5D9-F6D89B3EFB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650" y="1297182"/>
            <a:ext cx="7898315" cy="303657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YOUR SAMPLE TEXT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68F36-1126-4F13-B8B3-91856BC59721}"/>
              </a:ext>
            </a:extLst>
          </p:cNvPr>
          <p:cNvSpPr/>
          <p:nvPr userDrawn="1"/>
        </p:nvSpPr>
        <p:spPr>
          <a:xfrm>
            <a:off x="416691" y="1884325"/>
            <a:ext cx="1041303" cy="950316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01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74D858-6CDF-455A-BE6A-88EDE6965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8280" y="2206076"/>
            <a:ext cx="3086100" cy="833755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dictum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id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non.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714FDC6-28F3-4161-8307-0A2CBA725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8280" y="1872144"/>
            <a:ext cx="3105058" cy="375092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 dirty="0" err="1"/>
              <a:t>Aenean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10302F-9029-4275-B183-4586CB36B260}"/>
              </a:ext>
            </a:extLst>
          </p:cNvPr>
          <p:cNvSpPr/>
          <p:nvPr userDrawn="1"/>
        </p:nvSpPr>
        <p:spPr>
          <a:xfrm>
            <a:off x="4790406" y="1884325"/>
            <a:ext cx="1041303" cy="950316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03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4E95D86-B574-445C-B552-3B562E5ED5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51995" y="2206076"/>
            <a:ext cx="3086100" cy="833755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dictum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id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non.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C5176320-D5ED-4083-A3EB-5320D78BF0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0657" y="1830984"/>
            <a:ext cx="3105058" cy="375092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 dirty="0" err="1"/>
              <a:t>Aenean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8BB48E-554E-475C-9388-8B25DF9A45BA}"/>
              </a:ext>
            </a:extLst>
          </p:cNvPr>
          <p:cNvSpPr/>
          <p:nvPr userDrawn="1"/>
        </p:nvSpPr>
        <p:spPr>
          <a:xfrm>
            <a:off x="409071" y="3385944"/>
            <a:ext cx="1041303" cy="950316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02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AD7B88B-822C-4523-8B04-E51FFD8C08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0660" y="3707695"/>
            <a:ext cx="3086100" cy="833755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dictum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id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non.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B5369676-68C1-4E58-ADAC-834D1E992B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59322" y="3332603"/>
            <a:ext cx="3105058" cy="375092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 dirty="0" err="1"/>
              <a:t>Aenean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44794-4290-4229-9A80-93891D607377}"/>
              </a:ext>
            </a:extLst>
          </p:cNvPr>
          <p:cNvSpPr/>
          <p:nvPr userDrawn="1"/>
        </p:nvSpPr>
        <p:spPr>
          <a:xfrm>
            <a:off x="4790406" y="3385944"/>
            <a:ext cx="1041303" cy="950316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04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CF8D3F-8419-4160-BEE1-46FF599927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1995" y="3707695"/>
            <a:ext cx="3086100" cy="833755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dictum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id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non.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762F9ACD-A6BF-4329-A0E0-26644A3CDC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0657" y="3332603"/>
            <a:ext cx="3105058" cy="375092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 dirty="0" err="1"/>
              <a:t>Aenean</a:t>
            </a:r>
            <a:endParaRPr lang="en-US" dirty="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16959E94-0C05-4C80-B5A5-9AE02A08BD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5295" y="4849500"/>
            <a:ext cx="646915" cy="1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892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bg>
      <p:bgPr>
        <a:solidFill>
          <a:schemeClr val="bg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EA33017-B8CD-4553-AF56-001A40F49D87}"/>
              </a:ext>
            </a:extLst>
          </p:cNvPr>
          <p:cNvSpPr/>
          <p:nvPr userDrawn="1"/>
        </p:nvSpPr>
        <p:spPr>
          <a:xfrm>
            <a:off x="1" y="579820"/>
            <a:ext cx="5090160" cy="23935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D3E1C-888B-44A9-9D63-66ED7830A5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2575" y="1101727"/>
            <a:ext cx="3324225" cy="1470023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WE CREATE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A342D-4972-4C72-9A3F-F0DFADA79F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62575" y="2451463"/>
            <a:ext cx="3324225" cy="18347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vel </a:t>
            </a:r>
            <a:r>
              <a:rPr lang="en-US" dirty="0" err="1"/>
              <a:t>accumsan</a:t>
            </a:r>
            <a:r>
              <a:rPr lang="en-US" dirty="0"/>
              <a:t> mi,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Sed </a:t>
            </a:r>
            <a:r>
              <a:rPr lang="en-US" dirty="0" err="1"/>
              <a:t>eu</a:t>
            </a:r>
            <a:r>
              <a:rPr lang="en-US" dirty="0"/>
              <a:t> libero in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 per </a:t>
            </a:r>
            <a:r>
              <a:rPr lang="en-US" dirty="0" err="1"/>
              <a:t>conubia</a:t>
            </a:r>
            <a:r>
              <a:rPr lang="en-US" dirty="0"/>
              <a:t> nostra, per </a:t>
            </a:r>
            <a:r>
              <a:rPr lang="en-US" dirty="0" err="1"/>
              <a:t>inceptos</a:t>
            </a:r>
            <a:r>
              <a:rPr lang="en-US" dirty="0"/>
              <a:t> </a:t>
            </a:r>
            <a:r>
              <a:rPr lang="en-US" dirty="0" err="1"/>
              <a:t>himenaeos</a:t>
            </a:r>
            <a:r>
              <a:rPr lang="en-US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75138-DEAB-4C6F-8B5C-EE8A87D3A4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Media Placeholder 9">
            <a:extLst>
              <a:ext uri="{FF2B5EF4-FFF2-40B4-BE49-F238E27FC236}">
                <a16:creationId xmlns:a16="http://schemas.microsoft.com/office/drawing/2014/main" id="{93574FE9-51AD-4898-AFF2-04FDF2CBC05C}"/>
              </a:ext>
            </a:extLst>
          </p:cNvPr>
          <p:cNvSpPr>
            <a:spLocks noGrp="1"/>
          </p:cNvSpPr>
          <p:nvPr>
            <p:ph type="media" sz="quarter" idx="12" hasCustomPrompt="1"/>
          </p:nvPr>
        </p:nvSpPr>
        <p:spPr>
          <a:xfrm>
            <a:off x="0" y="746188"/>
            <a:ext cx="4933950" cy="3651123"/>
          </a:xfrm>
          <a:blipFill dpi="0" rotWithShape="1">
            <a:blip r:embed="rId2"/>
            <a:srcRect/>
            <a:stretch>
              <a:fillRect t="-9211" b="-193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4C56A3E-A17C-4346-B7F0-B4B35740BC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5295" y="4849500"/>
            <a:ext cx="646915" cy="1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190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bg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 16">
            <a:extLst>
              <a:ext uri="{FF2B5EF4-FFF2-40B4-BE49-F238E27FC236}">
                <a16:creationId xmlns:a16="http://schemas.microsoft.com/office/drawing/2014/main" id="{20B8DBAE-BCCB-4E41-BF24-840AB45EF2B8}"/>
              </a:ext>
            </a:extLst>
          </p:cNvPr>
          <p:cNvSpPr/>
          <p:nvPr userDrawn="1"/>
        </p:nvSpPr>
        <p:spPr>
          <a:xfrm flipH="1">
            <a:off x="2760727" y="0"/>
            <a:ext cx="1508605" cy="5143500"/>
          </a:xfrm>
          <a:prstGeom prst="parallelogram">
            <a:avLst>
              <a:gd name="adj" fmla="val 0"/>
            </a:avLst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57850-59D1-417C-A14F-6C9F6E31860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4513" y="2708888"/>
            <a:ext cx="1909127" cy="171445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err="1"/>
              <a:t>nterdum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id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diam, id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ut.</a:t>
            </a:r>
            <a:r>
              <a:rPr lang="en-US" dirty="0"/>
              <a:t> </a:t>
            </a:r>
            <a:r>
              <a:rPr lang="en-US" dirty="0" err="1"/>
              <a:t>Quisque</a:t>
            </a:r>
            <a:r>
              <a:rPr lang="en-US" dirty="0"/>
              <a:t> non magna </a:t>
            </a:r>
            <a:r>
              <a:rPr lang="en-US" dirty="0" err="1"/>
              <a:t>ut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EAA64-770D-4596-B2AC-78BB613FC9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2665C-558B-4F7C-B0B7-A84D8A415BE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92706" y="252959"/>
            <a:ext cx="5204712" cy="4560423"/>
          </a:xfrm>
          <a:blipFill dpi="0" rotWithShape="1">
            <a:blip r:embed="rId2"/>
            <a:srcRect/>
            <a:tile tx="0" ty="0" sx="50000" sy="50000" flip="none" algn="ctr"/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739139-2AE3-48C9-86AE-5D4D40B24C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513" y="1724499"/>
            <a:ext cx="2216214" cy="993775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THIS PHOTO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69FA0DC-F606-409B-B0C0-5741E04452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5295" y="4849500"/>
            <a:ext cx="646915" cy="1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62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56878F-91D2-4F64-BC01-8BDD326D9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2726" y="1844675"/>
            <a:ext cx="2368519" cy="12139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9600" b="0" i="0" dirty="0" err="1">
                <a:solidFill>
                  <a:schemeClr val="accent1">
                    <a:alpha val="63000"/>
                  </a:schemeClr>
                </a:solidFill>
                <a:latin typeface="Daytona" panose="020B0604020202020204" pitchFamily="34" charset="0"/>
              </a:rPr>
              <a:t>c#</a:t>
            </a:r>
            <a:endParaRPr lang="en-US" sz="9600" b="0" i="0" dirty="0">
              <a:solidFill>
                <a:schemeClr val="accent1">
                  <a:alpha val="63000"/>
                </a:schemeClr>
              </a:solidFill>
              <a:latin typeface="Daytona" panose="020B0604020202020204" pitchFamily="34" charset="0"/>
            </a:endParaRPr>
          </a:p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A3C4C-8F0B-4309-87F2-BF840C4D2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679" y="2718251"/>
            <a:ext cx="2853690" cy="340423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COMPARE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E85FF6-5C93-416D-A742-D788DE25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6565" y="4743334"/>
            <a:ext cx="2057400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2174F44-F660-4696-BC98-33F50EF705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6679" y="3058674"/>
            <a:ext cx="2608921" cy="129508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vel </a:t>
            </a:r>
            <a:r>
              <a:rPr lang="en-US" dirty="0" err="1"/>
              <a:t>accumsan</a:t>
            </a:r>
            <a:r>
              <a:rPr lang="en-US" dirty="0"/>
              <a:t> mi,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83481C4-42BE-4D6E-BFA3-862BCCA5D9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5393" y="347303"/>
            <a:ext cx="1295083" cy="129508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83B2ACC-0EA1-42EC-A68C-A75954E051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9009" y="330140"/>
            <a:ext cx="1329410" cy="132941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A29AB31-1318-43EE-B0DA-9F67B179D5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0" y="1844675"/>
            <a:ext cx="2811463" cy="487363"/>
          </a:xfrm>
        </p:spPr>
        <p:txBody>
          <a:bodyPr anchor="b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PYTHON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4420EB6-44D7-4DF7-895D-F1F494A9C3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70270" y="1844675"/>
            <a:ext cx="2811463" cy="487363"/>
          </a:xfrm>
        </p:spPr>
        <p:txBody>
          <a:bodyPr anchor="b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RUBY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84F12B0-D601-43F9-96E6-2649DDD45E3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15295" y="4849500"/>
            <a:ext cx="646915" cy="13695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FC9143-72FA-4F18-A9DD-666055777C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48000" y="2419350"/>
            <a:ext cx="2811463" cy="1935163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 err="1"/>
              <a:t>Currisdalds</a:t>
            </a:r>
            <a:endParaRPr lang="en-US" dirty="0"/>
          </a:p>
          <a:p>
            <a:pPr lvl="0"/>
            <a:r>
              <a:rPr lang="en-US" dirty="0" err="1"/>
              <a:t>Asdsa</a:t>
            </a:r>
            <a:endParaRPr lang="en-US" dirty="0"/>
          </a:p>
          <a:p>
            <a:pPr lvl="0"/>
            <a:r>
              <a:rPr lang="en-US" dirty="0" err="1"/>
              <a:t>Asddasd</a:t>
            </a:r>
            <a:endParaRPr lang="en-US" dirty="0"/>
          </a:p>
          <a:p>
            <a:pPr lvl="0"/>
            <a:r>
              <a:rPr lang="en-US" dirty="0"/>
              <a:t>Stuff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B57B7253-98CC-458F-8455-1C33592C93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70270" y="2419350"/>
            <a:ext cx="2811463" cy="1935163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 err="1"/>
              <a:t>Currisdalds</a:t>
            </a:r>
            <a:endParaRPr lang="en-US" dirty="0"/>
          </a:p>
          <a:p>
            <a:pPr lvl="0"/>
            <a:r>
              <a:rPr lang="en-US" dirty="0" err="1"/>
              <a:t>Asdsa</a:t>
            </a:r>
            <a:endParaRPr lang="en-US" dirty="0"/>
          </a:p>
          <a:p>
            <a:pPr lvl="0"/>
            <a:r>
              <a:rPr lang="en-US" dirty="0" err="1"/>
              <a:t>Asddasd</a:t>
            </a:r>
            <a:endParaRPr lang="en-US" dirty="0"/>
          </a:p>
          <a:p>
            <a:pPr lvl="0"/>
            <a:r>
              <a:rPr lang="en-US" dirty="0"/>
              <a:t>Stuff</a:t>
            </a:r>
          </a:p>
        </p:txBody>
      </p:sp>
    </p:spTree>
    <p:extLst>
      <p:ext uri="{BB962C8B-B14F-4D97-AF65-F5344CB8AC3E}">
        <p14:creationId xmlns:p14="http://schemas.microsoft.com/office/powerpoint/2010/main" val="9105238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2E9CFF2-DF79-46B9-BF26-3CBEC392A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679" y="1659196"/>
            <a:ext cx="2853690" cy="129508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ABOUT SERVICE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7B43DF13-30D9-4977-B9F4-0EE98858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6565" y="4743334"/>
            <a:ext cx="2057400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710C1A03-7097-4F8A-BD54-BF6ABAA9D7C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86679" y="4772167"/>
            <a:ext cx="894421" cy="1872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419D93B7-B390-41DA-8D28-F45AF6EDA1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6679" y="2997714"/>
            <a:ext cx="2608921" cy="129508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vel </a:t>
            </a:r>
            <a:r>
              <a:rPr lang="en-US" dirty="0" err="1"/>
              <a:t>accumsan</a:t>
            </a:r>
            <a:r>
              <a:rPr lang="en-US" dirty="0"/>
              <a:t> mi,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2B1599B-D730-4786-9987-D87F07953D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88178" y="610270"/>
            <a:ext cx="4465785" cy="48736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PYTHON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A4FD546-2032-45F0-A46F-6551C3E9F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88178" y="2754032"/>
            <a:ext cx="2811463" cy="48736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RUBY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62F4C9B-FB3D-41BB-8F9D-28780296FB15}"/>
              </a:ext>
            </a:extLst>
          </p:cNvPr>
          <p:cNvSpPr/>
          <p:nvPr userDrawn="1"/>
        </p:nvSpPr>
        <p:spPr>
          <a:xfrm>
            <a:off x="3665220" y="610270"/>
            <a:ext cx="594360" cy="595393"/>
          </a:xfrm>
          <a:prstGeom prst="roundRect">
            <a:avLst>
              <a:gd name="adj" fmla="val 191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9352FCFF-B513-4852-90A6-90CD805A32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4277" y="689843"/>
            <a:ext cx="436245" cy="436245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E238658-3AFC-4733-81A3-91BFDD420EF6}"/>
              </a:ext>
            </a:extLst>
          </p:cNvPr>
          <p:cNvSpPr/>
          <p:nvPr userDrawn="1"/>
        </p:nvSpPr>
        <p:spPr>
          <a:xfrm>
            <a:off x="3665220" y="2700018"/>
            <a:ext cx="594360" cy="595393"/>
          </a:xfrm>
          <a:prstGeom prst="roundRect">
            <a:avLst>
              <a:gd name="adj" fmla="val 191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C11CE248-2703-4806-AFC6-136C729DB1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4277" y="2779591"/>
            <a:ext cx="436245" cy="436245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40E2A817-23BE-49B7-9BD2-8D75C7D274E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15295" y="4849500"/>
            <a:ext cx="646915" cy="136954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4E3813C-AC9C-4FAD-9D5F-E6FB30034E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8178" y="1181715"/>
            <a:ext cx="4465785" cy="1417857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 err="1"/>
              <a:t>Currisdalds</a:t>
            </a:r>
            <a:endParaRPr lang="en-US" dirty="0"/>
          </a:p>
          <a:p>
            <a:pPr lvl="0"/>
            <a:r>
              <a:rPr lang="en-US" dirty="0" err="1"/>
              <a:t>Asdsa</a:t>
            </a:r>
            <a:endParaRPr lang="en-US" dirty="0"/>
          </a:p>
          <a:p>
            <a:pPr lvl="0"/>
            <a:r>
              <a:rPr lang="en-US" dirty="0" err="1"/>
              <a:t>Asddasd</a:t>
            </a:r>
            <a:endParaRPr lang="en-US" dirty="0"/>
          </a:p>
          <a:p>
            <a:pPr lvl="0"/>
            <a:r>
              <a:rPr lang="en-US" dirty="0"/>
              <a:t>Stuff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512A6367-7703-4039-8D86-5455C71BC4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88178" y="3325477"/>
            <a:ext cx="4465785" cy="1417857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 err="1"/>
              <a:t>Currisdalds</a:t>
            </a:r>
            <a:endParaRPr lang="en-US" dirty="0"/>
          </a:p>
          <a:p>
            <a:pPr lvl="0"/>
            <a:r>
              <a:rPr lang="en-US" dirty="0" err="1"/>
              <a:t>Asdsa</a:t>
            </a:r>
            <a:endParaRPr lang="en-US" dirty="0"/>
          </a:p>
          <a:p>
            <a:pPr lvl="0"/>
            <a:r>
              <a:rPr lang="en-US" dirty="0" err="1"/>
              <a:t>Asddasd</a:t>
            </a:r>
            <a:endParaRPr lang="en-US" dirty="0"/>
          </a:p>
          <a:p>
            <a:pPr lvl="0"/>
            <a:r>
              <a:rPr lang="en-US" dirty="0"/>
              <a:t>Stuff</a:t>
            </a:r>
          </a:p>
        </p:txBody>
      </p:sp>
    </p:spTree>
    <p:extLst>
      <p:ext uri="{BB962C8B-B14F-4D97-AF65-F5344CB8AC3E}">
        <p14:creationId xmlns:p14="http://schemas.microsoft.com/office/powerpoint/2010/main" val="33879814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A98694-6FAA-413D-BC80-A57638EB56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6679" y="4772167"/>
            <a:ext cx="894421" cy="1872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3198562-C017-4D1C-BAAF-8C4E2D303F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5D0D788-8D26-48AB-8696-D9F6E7AF9E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5295" y="4849500"/>
            <a:ext cx="646915" cy="1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760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53A883-F972-4AAF-A672-B31B073EA9F3}"/>
              </a:ext>
            </a:extLst>
          </p:cNvPr>
          <p:cNvSpPr/>
          <p:nvPr userDrawn="1"/>
        </p:nvSpPr>
        <p:spPr>
          <a:xfrm>
            <a:off x="0" y="0"/>
            <a:ext cx="9136380" cy="5143500"/>
          </a:xfrm>
          <a:prstGeom prst="rect">
            <a:avLst/>
          </a:prstGeom>
          <a:solidFill>
            <a:schemeClr val="bg2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A98694-6FAA-413D-BC80-A57638EB56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6679" y="4772167"/>
            <a:ext cx="894421" cy="1872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3198562-C017-4D1C-BAAF-8C4E2D303F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Google Shape;215;p25">
            <a:extLst>
              <a:ext uri="{FF2B5EF4-FFF2-40B4-BE49-F238E27FC236}">
                <a16:creationId xmlns:a16="http://schemas.microsoft.com/office/drawing/2014/main" id="{C0F3AE0D-6A95-43EF-8F8F-495B33E9CC50}"/>
              </a:ext>
            </a:extLst>
          </p:cNvPr>
          <p:cNvSpPr/>
          <p:nvPr userDrawn="1"/>
        </p:nvSpPr>
        <p:spPr>
          <a:xfrm>
            <a:off x="920500" y="910900"/>
            <a:ext cx="7665244" cy="365155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16;p25">
            <a:extLst>
              <a:ext uri="{FF2B5EF4-FFF2-40B4-BE49-F238E27FC236}">
                <a16:creationId xmlns:a16="http://schemas.microsoft.com/office/drawing/2014/main" id="{E0F7713A-9867-42B4-8A48-B6F44BD8A5C5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464800" y="4345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MAP</a:t>
            </a:r>
            <a:endParaRPr sz="3600" dirty="0"/>
          </a:p>
        </p:txBody>
      </p:sp>
      <p:sp>
        <p:nvSpPr>
          <p:cNvPr id="6" name="Google Shape;217;p25">
            <a:extLst>
              <a:ext uri="{FF2B5EF4-FFF2-40B4-BE49-F238E27FC236}">
                <a16:creationId xmlns:a16="http://schemas.microsoft.com/office/drawing/2014/main" id="{59387E73-B538-4470-BE6F-A7FFD44EB8D9}"/>
              </a:ext>
            </a:extLst>
          </p:cNvPr>
          <p:cNvSpPr/>
          <p:nvPr userDrawn="1"/>
        </p:nvSpPr>
        <p:spPr>
          <a:xfrm>
            <a:off x="1476375" y="1541712"/>
            <a:ext cx="796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our office</a:t>
            </a:r>
            <a:endParaRPr sz="1000" dirty="0">
              <a:solidFill>
                <a:srgbClr val="FFFFFF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4" name="Google Shape;223;p25">
            <a:extLst>
              <a:ext uri="{FF2B5EF4-FFF2-40B4-BE49-F238E27FC236}">
                <a16:creationId xmlns:a16="http://schemas.microsoft.com/office/drawing/2014/main" id="{E7DC2E43-8A11-4E6E-8500-876C7835B3AF}"/>
              </a:ext>
            </a:extLst>
          </p:cNvPr>
          <p:cNvSpPr/>
          <p:nvPr userDrawn="1"/>
        </p:nvSpPr>
        <p:spPr>
          <a:xfrm>
            <a:off x="1476375" y="2088700"/>
            <a:ext cx="102000" cy="102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24;p25">
            <a:extLst>
              <a:ext uri="{FF2B5EF4-FFF2-40B4-BE49-F238E27FC236}">
                <a16:creationId xmlns:a16="http://schemas.microsoft.com/office/drawing/2014/main" id="{4373D834-ECFE-4EDE-8BF0-DA75B7A1D40E}"/>
              </a:ext>
            </a:extLst>
          </p:cNvPr>
          <p:cNvSpPr/>
          <p:nvPr userDrawn="1"/>
        </p:nvSpPr>
        <p:spPr>
          <a:xfrm>
            <a:off x="3125575" y="3615425"/>
            <a:ext cx="102000" cy="102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25;p25">
            <a:extLst>
              <a:ext uri="{FF2B5EF4-FFF2-40B4-BE49-F238E27FC236}">
                <a16:creationId xmlns:a16="http://schemas.microsoft.com/office/drawing/2014/main" id="{BA31C8FB-26A4-4360-A2B7-C5406F0ECF09}"/>
              </a:ext>
            </a:extLst>
          </p:cNvPr>
          <p:cNvSpPr/>
          <p:nvPr userDrawn="1"/>
        </p:nvSpPr>
        <p:spPr>
          <a:xfrm>
            <a:off x="4101175" y="1910425"/>
            <a:ext cx="102000" cy="102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26;p25">
            <a:extLst>
              <a:ext uri="{FF2B5EF4-FFF2-40B4-BE49-F238E27FC236}">
                <a16:creationId xmlns:a16="http://schemas.microsoft.com/office/drawing/2014/main" id="{FD95AFCB-D2DF-45AE-A6B2-3B7A95BD1D6F}"/>
              </a:ext>
            </a:extLst>
          </p:cNvPr>
          <p:cNvSpPr/>
          <p:nvPr userDrawn="1"/>
        </p:nvSpPr>
        <p:spPr>
          <a:xfrm>
            <a:off x="4791075" y="3920225"/>
            <a:ext cx="102000" cy="102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27;p25">
            <a:extLst>
              <a:ext uri="{FF2B5EF4-FFF2-40B4-BE49-F238E27FC236}">
                <a16:creationId xmlns:a16="http://schemas.microsoft.com/office/drawing/2014/main" id="{33F95BE6-127D-4B9F-8637-ADE3E32D7578}"/>
              </a:ext>
            </a:extLst>
          </p:cNvPr>
          <p:cNvSpPr/>
          <p:nvPr userDrawn="1"/>
        </p:nvSpPr>
        <p:spPr>
          <a:xfrm>
            <a:off x="6773650" y="2398950"/>
            <a:ext cx="102000" cy="102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28;p25">
            <a:extLst>
              <a:ext uri="{FF2B5EF4-FFF2-40B4-BE49-F238E27FC236}">
                <a16:creationId xmlns:a16="http://schemas.microsoft.com/office/drawing/2014/main" id="{E7869149-DD1C-4502-8FC8-1FA6C9D348F1}"/>
              </a:ext>
            </a:extLst>
          </p:cNvPr>
          <p:cNvSpPr/>
          <p:nvPr userDrawn="1"/>
        </p:nvSpPr>
        <p:spPr>
          <a:xfrm>
            <a:off x="7388675" y="3966475"/>
            <a:ext cx="102000" cy="102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BB24B60B-3DB9-4CAC-87F9-BCB074C2A0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5295" y="4849500"/>
            <a:ext cx="646915" cy="1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477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3198562-C017-4D1C-BAAF-8C4E2D303F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Google Shape;370;p35">
            <a:extLst>
              <a:ext uri="{FF2B5EF4-FFF2-40B4-BE49-F238E27FC236}">
                <a16:creationId xmlns:a16="http://schemas.microsoft.com/office/drawing/2014/main" id="{773F5697-5D22-459A-95C2-0FAE93879F4D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685800" y="1561420"/>
            <a:ext cx="6593700" cy="14441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1"/>
                </a:solidFill>
              </a:rPr>
              <a:t>T</a:t>
            </a:r>
            <a:r>
              <a:rPr lang="en-US" sz="9600" dirty="0">
                <a:solidFill>
                  <a:schemeClr val="accent1"/>
                </a:solidFill>
              </a:rPr>
              <a:t>HANKS</a:t>
            </a:r>
            <a:r>
              <a:rPr lang="en" sz="9600" dirty="0">
                <a:solidFill>
                  <a:schemeClr val="accent1"/>
                </a:solidFill>
              </a:rPr>
              <a:t>!</a:t>
            </a:r>
            <a:endParaRPr sz="9600" dirty="0">
              <a:solidFill>
                <a:schemeClr val="accent1"/>
              </a:solidFill>
            </a:endParaRPr>
          </a:p>
        </p:txBody>
      </p:sp>
      <p:sp>
        <p:nvSpPr>
          <p:cNvPr id="6" name="Google Shape;371;p35">
            <a:extLst>
              <a:ext uri="{FF2B5EF4-FFF2-40B4-BE49-F238E27FC236}">
                <a16:creationId xmlns:a16="http://schemas.microsoft.com/office/drawing/2014/main" id="{A4FE2D0A-D3CE-40E9-9D95-593D4F4A9E5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 @username &amp; user@mail.me</a:t>
            </a:r>
            <a:endParaRPr sz="3600" b="1" dirty="0"/>
          </a:p>
        </p:txBody>
      </p:sp>
      <p:sp>
        <p:nvSpPr>
          <p:cNvPr id="9" name="Google Shape;372;p35">
            <a:extLst>
              <a:ext uri="{FF2B5EF4-FFF2-40B4-BE49-F238E27FC236}">
                <a16:creationId xmlns:a16="http://schemas.microsoft.com/office/drawing/2014/main" id="{9C4622C8-DD13-44BC-8181-C201BA7784FF}"/>
              </a:ext>
            </a:extLst>
          </p:cNvPr>
          <p:cNvSpPr/>
          <p:nvPr userDrawn="1"/>
        </p:nvSpPr>
        <p:spPr>
          <a:xfrm>
            <a:off x="8054234" y="327815"/>
            <a:ext cx="798007" cy="72583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9784CB2-3B5E-4CD5-B20F-C83435657C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5295" y="4849500"/>
            <a:ext cx="646915" cy="1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3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90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C418B5D-F134-4EC7-9805-D4299DDD5F4C}"/>
              </a:ext>
            </a:extLst>
          </p:cNvPr>
          <p:cNvGrpSpPr/>
          <p:nvPr userDrawn="1"/>
        </p:nvGrpSpPr>
        <p:grpSpPr>
          <a:xfrm>
            <a:off x="4221480" y="0"/>
            <a:ext cx="4922520" cy="5143500"/>
            <a:chOff x="4221480" y="0"/>
            <a:chExt cx="4922520" cy="51435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342360-14E3-48E3-85DE-24305C416D32}"/>
                </a:ext>
              </a:extLst>
            </p:cNvPr>
            <p:cNvSpPr/>
            <p:nvPr userDrawn="1"/>
          </p:nvSpPr>
          <p:spPr>
            <a:xfrm>
              <a:off x="7322820" y="0"/>
              <a:ext cx="1821180" cy="5143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F050C81-DDC1-4EF4-8232-F1173E45EE18}"/>
                </a:ext>
              </a:extLst>
            </p:cNvPr>
            <p:cNvSpPr/>
            <p:nvPr userDrawn="1"/>
          </p:nvSpPr>
          <p:spPr>
            <a:xfrm flipH="1">
              <a:off x="4221480" y="0"/>
              <a:ext cx="4312920" cy="514350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AA2D70-77D7-4822-AA4E-D0A7D95C4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6369" y="2332039"/>
            <a:ext cx="3120390" cy="700722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 dirty="0"/>
              <a:t>NEXT PART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A7468A-5753-4C2E-B1F7-C6D543D771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2179" y="3032761"/>
            <a:ext cx="2354580" cy="914400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 dirty="0"/>
              <a:t>NEXT PART IS GOOD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D45E2E-F551-4907-8B39-D2A590CBD9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4911E742-CA88-4B9C-A44A-C3873D7032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7491" y="4836440"/>
            <a:ext cx="684217" cy="144946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4314102-B6F5-4B15-B0E4-14F5B69BEF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4430" y="1224935"/>
            <a:ext cx="2641600" cy="26114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Optional Picture or Change Slide background photo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5294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DC1F76-41FD-453C-912E-5DDC25E798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33F0D-689D-4721-9A38-75DD7F68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679" y="4772167"/>
            <a:ext cx="894421" cy="1872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17ADA8A-2F49-4E74-A1B9-FCEA560D9E1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2571750"/>
          </a:xfrm>
          <a:blipFill dpi="0" rotWithShape="1">
            <a:blip r:embed="rId2"/>
            <a:srcRect/>
            <a:tile tx="0" ty="-196850" sx="50000" sy="50000" flip="none" algn="ctr"/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11EA4F-57FA-4D3C-A9C2-8FEAA37D5A18}"/>
              </a:ext>
            </a:extLst>
          </p:cNvPr>
          <p:cNvGrpSpPr/>
          <p:nvPr userDrawn="1"/>
        </p:nvGrpSpPr>
        <p:grpSpPr>
          <a:xfrm>
            <a:off x="420354" y="2850188"/>
            <a:ext cx="2118324" cy="1760084"/>
            <a:chOff x="748014" y="2850188"/>
            <a:chExt cx="2118324" cy="17600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DB8F3A-6C4C-4A7F-BE89-99BCA5F281A8}"/>
                </a:ext>
              </a:extLst>
            </p:cNvPr>
            <p:cNvGrpSpPr/>
            <p:nvPr userDrawn="1"/>
          </p:nvGrpSpPr>
          <p:grpSpPr>
            <a:xfrm>
              <a:off x="748014" y="3507030"/>
              <a:ext cx="2118324" cy="1103242"/>
              <a:chOff x="571536" y="3773445"/>
              <a:chExt cx="2118324" cy="1103242"/>
            </a:xfrm>
          </p:grpSpPr>
          <p:sp>
            <p:nvSpPr>
              <p:cNvPr id="8" name="Google Shape;264;p28">
                <a:extLst>
                  <a:ext uri="{FF2B5EF4-FFF2-40B4-BE49-F238E27FC236}">
                    <a16:creationId xmlns:a16="http://schemas.microsoft.com/office/drawing/2014/main" id="{7A904D65-E1BC-4D6D-B6DC-ABD7D0A05758}"/>
                  </a:ext>
                </a:extLst>
              </p:cNvPr>
              <p:cNvSpPr txBox="1"/>
              <p:nvPr userDrawn="1"/>
            </p:nvSpPr>
            <p:spPr>
              <a:xfrm>
                <a:off x="594488" y="3773445"/>
                <a:ext cx="2095372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dirty="0">
                    <a:solidFill>
                      <a:schemeClr val="tx1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L</a:t>
                </a:r>
                <a:r>
                  <a:rPr lang="en-US" sz="1400" dirty="0">
                    <a:solidFill>
                      <a:schemeClr val="tx1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OREM IPSUM</a:t>
                </a:r>
                <a:endParaRPr sz="14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  <p:sp>
            <p:nvSpPr>
              <p:cNvPr id="9" name="Google Shape;265;p28">
                <a:extLst>
                  <a:ext uri="{FF2B5EF4-FFF2-40B4-BE49-F238E27FC236}">
                    <a16:creationId xmlns:a16="http://schemas.microsoft.com/office/drawing/2014/main" id="{C988D85A-D5F3-4476-B03A-4EC4B39F92EA}"/>
                  </a:ext>
                </a:extLst>
              </p:cNvPr>
              <p:cNvSpPr txBox="1"/>
              <p:nvPr userDrawn="1"/>
            </p:nvSpPr>
            <p:spPr>
              <a:xfrm>
                <a:off x="571536" y="4230247"/>
                <a:ext cx="2118324" cy="64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000" dirty="0">
                    <a:solidFill>
                      <a:schemeClr val="tx1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Lorem ipsum dolor sit amet, consectetur adipiscing.</a:t>
                </a:r>
                <a:endParaRPr sz="10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DD45EE4-85B9-4C0D-9ED9-8CA2CD1564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78755" y="2850188"/>
              <a:ext cx="656842" cy="656842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154519-B6C3-4806-8716-3A83F14BA3D1}"/>
              </a:ext>
            </a:extLst>
          </p:cNvPr>
          <p:cNvGrpSpPr/>
          <p:nvPr userDrawn="1"/>
        </p:nvGrpSpPr>
        <p:grpSpPr>
          <a:xfrm>
            <a:off x="2538678" y="2850188"/>
            <a:ext cx="2118324" cy="1760084"/>
            <a:chOff x="748014" y="2850188"/>
            <a:chExt cx="2118324" cy="17600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B48B8D8-976B-4A09-ABDB-336D0992B886}"/>
                </a:ext>
              </a:extLst>
            </p:cNvPr>
            <p:cNvGrpSpPr/>
            <p:nvPr userDrawn="1"/>
          </p:nvGrpSpPr>
          <p:grpSpPr>
            <a:xfrm>
              <a:off x="748014" y="3507030"/>
              <a:ext cx="2118324" cy="1103242"/>
              <a:chOff x="571536" y="3773445"/>
              <a:chExt cx="2118324" cy="1103242"/>
            </a:xfrm>
          </p:grpSpPr>
          <p:sp>
            <p:nvSpPr>
              <p:cNvPr id="20" name="Google Shape;264;p28">
                <a:extLst>
                  <a:ext uri="{FF2B5EF4-FFF2-40B4-BE49-F238E27FC236}">
                    <a16:creationId xmlns:a16="http://schemas.microsoft.com/office/drawing/2014/main" id="{321FC53B-373A-4877-8D87-B5BE044C5C2B}"/>
                  </a:ext>
                </a:extLst>
              </p:cNvPr>
              <p:cNvSpPr txBox="1"/>
              <p:nvPr userDrawn="1"/>
            </p:nvSpPr>
            <p:spPr>
              <a:xfrm>
                <a:off x="594488" y="3773445"/>
                <a:ext cx="2095372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tx1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DONEC ULTRICES</a:t>
                </a:r>
              </a:p>
            </p:txBody>
          </p:sp>
          <p:sp>
            <p:nvSpPr>
              <p:cNvPr id="21" name="Google Shape;265;p28">
                <a:extLst>
                  <a:ext uri="{FF2B5EF4-FFF2-40B4-BE49-F238E27FC236}">
                    <a16:creationId xmlns:a16="http://schemas.microsoft.com/office/drawing/2014/main" id="{F17DCA89-F573-4433-8965-59BAB92535EE}"/>
                  </a:ext>
                </a:extLst>
              </p:cNvPr>
              <p:cNvSpPr txBox="1"/>
              <p:nvPr userDrawn="1"/>
            </p:nvSpPr>
            <p:spPr>
              <a:xfrm>
                <a:off x="571536" y="4230247"/>
                <a:ext cx="2118324" cy="64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000" dirty="0">
                    <a:solidFill>
                      <a:schemeClr val="tx1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Lorem ipsum dolor sit amet, consectetur adipiscing.</a:t>
                </a:r>
                <a:endParaRPr sz="10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558CC502-1744-447F-9B74-41E3C0DCCC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478755" y="2850188"/>
              <a:ext cx="656842" cy="65684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F8CE4A-47D0-4942-A104-BD85024E6110}"/>
              </a:ext>
            </a:extLst>
          </p:cNvPr>
          <p:cNvGrpSpPr/>
          <p:nvPr userDrawn="1"/>
        </p:nvGrpSpPr>
        <p:grpSpPr>
          <a:xfrm>
            <a:off x="4562421" y="2850188"/>
            <a:ext cx="2118324" cy="1760084"/>
            <a:chOff x="748014" y="2850188"/>
            <a:chExt cx="2118324" cy="176008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A0E6D85-1BBC-41E6-BC6D-038029DB8E87}"/>
                </a:ext>
              </a:extLst>
            </p:cNvPr>
            <p:cNvGrpSpPr/>
            <p:nvPr userDrawn="1"/>
          </p:nvGrpSpPr>
          <p:grpSpPr>
            <a:xfrm>
              <a:off x="748014" y="3507030"/>
              <a:ext cx="2118324" cy="1103242"/>
              <a:chOff x="571536" y="3773445"/>
              <a:chExt cx="2118324" cy="1103242"/>
            </a:xfrm>
          </p:grpSpPr>
          <p:sp>
            <p:nvSpPr>
              <p:cNvPr id="25" name="Google Shape;264;p28">
                <a:extLst>
                  <a:ext uri="{FF2B5EF4-FFF2-40B4-BE49-F238E27FC236}">
                    <a16:creationId xmlns:a16="http://schemas.microsoft.com/office/drawing/2014/main" id="{9748A950-17A4-4F2F-BBC3-2E9384707BF6}"/>
                  </a:ext>
                </a:extLst>
              </p:cNvPr>
              <p:cNvSpPr txBox="1"/>
              <p:nvPr userDrawn="1"/>
            </p:nvSpPr>
            <p:spPr>
              <a:xfrm>
                <a:off x="594488" y="3773445"/>
                <a:ext cx="2095372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tx1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SIT AMET</a:t>
                </a:r>
                <a:endParaRPr sz="14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  <p:sp>
            <p:nvSpPr>
              <p:cNvPr id="26" name="Google Shape;265;p28">
                <a:extLst>
                  <a:ext uri="{FF2B5EF4-FFF2-40B4-BE49-F238E27FC236}">
                    <a16:creationId xmlns:a16="http://schemas.microsoft.com/office/drawing/2014/main" id="{8EDF4468-22DD-4001-B0DA-5B4C3F5C88E5}"/>
                  </a:ext>
                </a:extLst>
              </p:cNvPr>
              <p:cNvSpPr txBox="1"/>
              <p:nvPr userDrawn="1"/>
            </p:nvSpPr>
            <p:spPr>
              <a:xfrm>
                <a:off x="571536" y="4230247"/>
                <a:ext cx="2118324" cy="64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000" dirty="0">
                    <a:solidFill>
                      <a:schemeClr val="tx1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Lorem ipsum dolor sit amet, consectetur adipiscing.</a:t>
                </a:r>
                <a:endParaRPr sz="10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81E33739-24BC-4185-8FB5-AC18817E3E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478755" y="2850188"/>
              <a:ext cx="656842" cy="65684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57A5B5-23CF-475F-8ECC-2F2E237EE789}"/>
              </a:ext>
            </a:extLst>
          </p:cNvPr>
          <p:cNvGrpSpPr/>
          <p:nvPr userDrawn="1"/>
        </p:nvGrpSpPr>
        <p:grpSpPr>
          <a:xfrm>
            <a:off x="6586164" y="2850188"/>
            <a:ext cx="2118324" cy="1760084"/>
            <a:chOff x="748014" y="2850188"/>
            <a:chExt cx="2118324" cy="176008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D65BA51-F625-4A24-8639-95F22AE839C4}"/>
                </a:ext>
              </a:extLst>
            </p:cNvPr>
            <p:cNvGrpSpPr/>
            <p:nvPr userDrawn="1"/>
          </p:nvGrpSpPr>
          <p:grpSpPr>
            <a:xfrm>
              <a:off x="748014" y="3507030"/>
              <a:ext cx="2118324" cy="1103242"/>
              <a:chOff x="571536" y="3773445"/>
              <a:chExt cx="2118324" cy="1103242"/>
            </a:xfrm>
          </p:grpSpPr>
          <p:sp>
            <p:nvSpPr>
              <p:cNvPr id="30" name="Google Shape;264;p28">
                <a:extLst>
                  <a:ext uri="{FF2B5EF4-FFF2-40B4-BE49-F238E27FC236}">
                    <a16:creationId xmlns:a16="http://schemas.microsoft.com/office/drawing/2014/main" id="{9E4B96A1-F35A-460E-948A-C6583F3CE4C1}"/>
                  </a:ext>
                </a:extLst>
              </p:cNvPr>
              <p:cNvSpPr txBox="1"/>
              <p:nvPr userDrawn="1"/>
            </p:nvSpPr>
            <p:spPr>
              <a:xfrm>
                <a:off x="594488" y="3773445"/>
                <a:ext cx="2095372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tx1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LITORA</a:t>
                </a:r>
                <a:endParaRPr sz="14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  <p:sp>
            <p:nvSpPr>
              <p:cNvPr id="31" name="Google Shape;265;p28">
                <a:extLst>
                  <a:ext uri="{FF2B5EF4-FFF2-40B4-BE49-F238E27FC236}">
                    <a16:creationId xmlns:a16="http://schemas.microsoft.com/office/drawing/2014/main" id="{526D3D22-AE3B-44E0-9B06-339FB08AD19D}"/>
                  </a:ext>
                </a:extLst>
              </p:cNvPr>
              <p:cNvSpPr txBox="1"/>
              <p:nvPr userDrawn="1"/>
            </p:nvSpPr>
            <p:spPr>
              <a:xfrm>
                <a:off x="571536" y="4230247"/>
                <a:ext cx="2118324" cy="64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000" dirty="0">
                    <a:solidFill>
                      <a:schemeClr val="tx1"/>
                    </a:solidFill>
                    <a:latin typeface="Raleway Thin"/>
                    <a:ea typeface="Raleway Thin"/>
                    <a:cs typeface="Raleway Thin"/>
                    <a:sym typeface="Raleway Thin"/>
                  </a:rPr>
                  <a:t>Lorem ipsum dolor sit amet, consectetur adipiscing.</a:t>
                </a:r>
                <a:endParaRPr sz="10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</p:grp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195E3397-65D1-4580-85F7-8923D372F1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478755" y="2850188"/>
              <a:ext cx="656842" cy="656842"/>
            </a:xfrm>
            <a:prstGeom prst="rect">
              <a:avLst/>
            </a:prstGeom>
          </p:spPr>
        </p:pic>
      </p:grpSp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E9DC40AD-682D-4D40-8F4A-52E79C6EBB6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86680" y="4842067"/>
            <a:ext cx="658893" cy="13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26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A98694-6FAA-413D-BC80-A57638EB56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6679" y="4772167"/>
            <a:ext cx="894421" cy="1872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3198562-C017-4D1C-BAAF-8C4E2D303F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Google Shape;259;p28">
            <a:extLst>
              <a:ext uri="{FF2B5EF4-FFF2-40B4-BE49-F238E27FC236}">
                <a16:creationId xmlns:a16="http://schemas.microsoft.com/office/drawing/2014/main" id="{FB187D01-A860-42E8-B1F7-E0AA0E14FE1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922000" y="67841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PROCESS</a:t>
            </a:r>
            <a:endParaRPr dirty="0">
              <a:solidFill>
                <a:srgbClr val="FFB600"/>
              </a:solidFill>
            </a:endParaRPr>
          </a:p>
        </p:txBody>
      </p:sp>
      <p:sp>
        <p:nvSpPr>
          <p:cNvPr id="6" name="Google Shape;261;p28">
            <a:extLst>
              <a:ext uri="{FF2B5EF4-FFF2-40B4-BE49-F238E27FC236}">
                <a16:creationId xmlns:a16="http://schemas.microsoft.com/office/drawing/2014/main" id="{33B2D54E-B4D2-4E79-A559-F64B544E8424}"/>
              </a:ext>
            </a:extLst>
          </p:cNvPr>
          <p:cNvSpPr/>
          <p:nvPr userDrawn="1"/>
        </p:nvSpPr>
        <p:spPr>
          <a:xfrm>
            <a:off x="2164963" y="3513033"/>
            <a:ext cx="594300" cy="369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BC2F20F-C37E-473F-828F-3E27A4109669}"/>
              </a:ext>
            </a:extLst>
          </p:cNvPr>
          <p:cNvGrpSpPr/>
          <p:nvPr userDrawn="1"/>
        </p:nvGrpSpPr>
        <p:grpSpPr>
          <a:xfrm>
            <a:off x="571536" y="3222070"/>
            <a:ext cx="1755000" cy="1454577"/>
            <a:chOff x="571536" y="3222070"/>
            <a:chExt cx="1755000" cy="1454577"/>
          </a:xfrm>
        </p:grpSpPr>
        <p:sp>
          <p:nvSpPr>
            <p:cNvPr id="9" name="Google Shape;262;p28">
              <a:extLst>
                <a:ext uri="{FF2B5EF4-FFF2-40B4-BE49-F238E27FC236}">
                  <a16:creationId xmlns:a16="http://schemas.microsoft.com/office/drawing/2014/main" id="{88F7D051-ABCC-4FA3-B85C-4137947EB229}"/>
                </a:ext>
              </a:extLst>
            </p:cNvPr>
            <p:cNvSpPr/>
            <p:nvPr userDrawn="1"/>
          </p:nvSpPr>
          <p:spPr>
            <a:xfrm>
              <a:off x="1151886" y="322207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10" name="Google Shape;263;p28">
              <a:extLst>
                <a:ext uri="{FF2B5EF4-FFF2-40B4-BE49-F238E27FC236}">
                  <a16:creationId xmlns:a16="http://schemas.microsoft.com/office/drawing/2014/main" id="{FF424E6F-7633-48C3-B9AE-04639888BD12}"/>
                </a:ext>
              </a:extLst>
            </p:cNvPr>
            <p:cNvSpPr txBox="1"/>
            <p:nvPr userDrawn="1"/>
          </p:nvSpPr>
          <p:spPr>
            <a:xfrm>
              <a:off x="1230636" y="338324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SzPts val="1100"/>
                <a:buNone/>
              </a:pPr>
              <a:r>
                <a:rPr lang="en" sz="80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first</a:t>
              </a:r>
              <a:endParaRPr sz="80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11" name="Google Shape;264;p28">
              <a:extLst>
                <a:ext uri="{FF2B5EF4-FFF2-40B4-BE49-F238E27FC236}">
                  <a16:creationId xmlns:a16="http://schemas.microsoft.com/office/drawing/2014/main" id="{8CD95996-DA80-4290-8862-085138D79442}"/>
                </a:ext>
              </a:extLst>
            </p:cNvPr>
            <p:cNvSpPr txBox="1"/>
            <p:nvPr userDrawn="1"/>
          </p:nvSpPr>
          <p:spPr>
            <a:xfrm>
              <a:off x="594488" y="377344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Lorem Ipsum</a:t>
              </a:r>
              <a:endParaRPr sz="10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12" name="Google Shape;265;p28">
              <a:extLst>
                <a:ext uri="{FF2B5EF4-FFF2-40B4-BE49-F238E27FC236}">
                  <a16:creationId xmlns:a16="http://schemas.microsoft.com/office/drawing/2014/main" id="{E20BEF76-D6C4-46D5-B583-F2D10C25AE73}"/>
                </a:ext>
              </a:extLst>
            </p:cNvPr>
            <p:cNvSpPr txBox="1"/>
            <p:nvPr userDrawn="1"/>
          </p:nvSpPr>
          <p:spPr>
            <a:xfrm>
              <a:off x="571536" y="4230247"/>
              <a:ext cx="1755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Lorem ipsum dolor sit amet, consectetur adipiscing.</a:t>
              </a:r>
              <a:endParaRPr sz="8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B75C5A1-0F1C-4D55-8807-97BEB7FCEDE0}"/>
              </a:ext>
            </a:extLst>
          </p:cNvPr>
          <p:cNvGrpSpPr/>
          <p:nvPr userDrawn="1"/>
        </p:nvGrpSpPr>
        <p:grpSpPr>
          <a:xfrm>
            <a:off x="2699423" y="3222070"/>
            <a:ext cx="1709102" cy="1454577"/>
            <a:chOff x="2699423" y="3222070"/>
            <a:chExt cx="1709102" cy="1454577"/>
          </a:xfrm>
        </p:grpSpPr>
        <p:sp>
          <p:nvSpPr>
            <p:cNvPr id="13" name="Google Shape;266;p28">
              <a:extLst>
                <a:ext uri="{FF2B5EF4-FFF2-40B4-BE49-F238E27FC236}">
                  <a16:creationId xmlns:a16="http://schemas.microsoft.com/office/drawing/2014/main" id="{2703330F-5AD9-406A-BB67-63EE6A253D99}"/>
                </a:ext>
              </a:extLst>
            </p:cNvPr>
            <p:cNvSpPr/>
            <p:nvPr userDrawn="1"/>
          </p:nvSpPr>
          <p:spPr>
            <a:xfrm>
              <a:off x="3256823" y="322207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14" name="Google Shape;267;p28">
              <a:extLst>
                <a:ext uri="{FF2B5EF4-FFF2-40B4-BE49-F238E27FC236}">
                  <a16:creationId xmlns:a16="http://schemas.microsoft.com/office/drawing/2014/main" id="{175DEC9D-83B3-4095-B5A5-5C45A26614E9}"/>
                </a:ext>
              </a:extLst>
            </p:cNvPr>
            <p:cNvSpPr txBox="1"/>
            <p:nvPr userDrawn="1"/>
          </p:nvSpPr>
          <p:spPr>
            <a:xfrm>
              <a:off x="2699425" y="377344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Sit Amet</a:t>
              </a:r>
              <a:endParaRPr sz="10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15" name="Google Shape;268;p28">
              <a:extLst>
                <a:ext uri="{FF2B5EF4-FFF2-40B4-BE49-F238E27FC236}">
                  <a16:creationId xmlns:a16="http://schemas.microsoft.com/office/drawing/2014/main" id="{0F77F3BB-8BAE-4316-9946-B1FCA0650E95}"/>
                </a:ext>
              </a:extLst>
            </p:cNvPr>
            <p:cNvSpPr txBox="1"/>
            <p:nvPr userDrawn="1"/>
          </p:nvSpPr>
          <p:spPr>
            <a:xfrm>
              <a:off x="2699423" y="4230247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Lorem ipsum dolor sit amet, consectetur adipiscing.</a:t>
              </a:r>
              <a:endParaRPr sz="8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16" name="Google Shape;269;p28">
              <a:extLst>
                <a:ext uri="{FF2B5EF4-FFF2-40B4-BE49-F238E27FC236}">
                  <a16:creationId xmlns:a16="http://schemas.microsoft.com/office/drawing/2014/main" id="{6F760A0F-39FD-49DF-8BBE-4F74F0523BB2}"/>
                </a:ext>
              </a:extLst>
            </p:cNvPr>
            <p:cNvSpPr txBox="1"/>
            <p:nvPr userDrawn="1"/>
          </p:nvSpPr>
          <p:spPr>
            <a:xfrm>
              <a:off x="3256826" y="3383245"/>
              <a:ext cx="5943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SzPts val="1100"/>
                <a:buNone/>
              </a:pPr>
              <a:r>
                <a:rPr lang="en" sz="80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second</a:t>
              </a:r>
              <a:endParaRPr sz="80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3055EF6-2A31-453B-9693-1E08313904DE}"/>
              </a:ext>
            </a:extLst>
          </p:cNvPr>
          <p:cNvGrpSpPr/>
          <p:nvPr userDrawn="1"/>
        </p:nvGrpSpPr>
        <p:grpSpPr>
          <a:xfrm>
            <a:off x="4781408" y="3222070"/>
            <a:ext cx="1709105" cy="1490574"/>
            <a:chOff x="4781408" y="3222070"/>
            <a:chExt cx="1709105" cy="1490574"/>
          </a:xfrm>
        </p:grpSpPr>
        <p:sp>
          <p:nvSpPr>
            <p:cNvPr id="17" name="Google Shape;270;p28">
              <a:extLst>
                <a:ext uri="{FF2B5EF4-FFF2-40B4-BE49-F238E27FC236}">
                  <a16:creationId xmlns:a16="http://schemas.microsoft.com/office/drawing/2014/main" id="{439FDEDE-9C96-44C2-B1E3-93481D3E1267}"/>
                </a:ext>
              </a:extLst>
            </p:cNvPr>
            <p:cNvSpPr/>
            <p:nvPr userDrawn="1"/>
          </p:nvSpPr>
          <p:spPr>
            <a:xfrm>
              <a:off x="5338808" y="322207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18" name="Google Shape;271;p28">
              <a:extLst>
                <a:ext uri="{FF2B5EF4-FFF2-40B4-BE49-F238E27FC236}">
                  <a16:creationId xmlns:a16="http://schemas.microsoft.com/office/drawing/2014/main" id="{C997CD8E-8284-488B-B01C-38FCD465126C}"/>
                </a:ext>
              </a:extLst>
            </p:cNvPr>
            <p:cNvSpPr txBox="1"/>
            <p:nvPr userDrawn="1"/>
          </p:nvSpPr>
          <p:spPr>
            <a:xfrm>
              <a:off x="4781413" y="377344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Donec Ultrices</a:t>
              </a:r>
              <a:endParaRPr sz="10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19" name="Google Shape;272;p28">
              <a:extLst>
                <a:ext uri="{FF2B5EF4-FFF2-40B4-BE49-F238E27FC236}">
                  <a16:creationId xmlns:a16="http://schemas.microsoft.com/office/drawing/2014/main" id="{DC71A612-E4E6-44D7-B196-936A40D383F2}"/>
                </a:ext>
              </a:extLst>
            </p:cNvPr>
            <p:cNvSpPr txBox="1"/>
            <p:nvPr userDrawn="1"/>
          </p:nvSpPr>
          <p:spPr>
            <a:xfrm>
              <a:off x="4781408" y="4230245"/>
              <a:ext cx="1709100" cy="48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Lorem ipsum dolor sit amet, consectetur adipiscing. </a:t>
              </a:r>
              <a:endParaRPr sz="8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20" name="Google Shape;273;p28">
              <a:extLst>
                <a:ext uri="{FF2B5EF4-FFF2-40B4-BE49-F238E27FC236}">
                  <a16:creationId xmlns:a16="http://schemas.microsoft.com/office/drawing/2014/main" id="{288C9E0D-AE42-474A-BA81-3B6CA7D9E1D1}"/>
                </a:ext>
              </a:extLst>
            </p:cNvPr>
            <p:cNvSpPr txBox="1"/>
            <p:nvPr userDrawn="1"/>
          </p:nvSpPr>
          <p:spPr>
            <a:xfrm>
              <a:off x="5417558" y="338324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SzPts val="1100"/>
                <a:buNone/>
              </a:pPr>
              <a:r>
                <a:rPr lang="en" sz="80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third</a:t>
              </a:r>
              <a:endParaRPr sz="80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464CD87-46FD-4108-B276-CE50E0797449}"/>
              </a:ext>
            </a:extLst>
          </p:cNvPr>
          <p:cNvGrpSpPr/>
          <p:nvPr userDrawn="1"/>
        </p:nvGrpSpPr>
        <p:grpSpPr>
          <a:xfrm>
            <a:off x="6863386" y="3222070"/>
            <a:ext cx="1709102" cy="1490574"/>
            <a:chOff x="6863386" y="3222070"/>
            <a:chExt cx="1709102" cy="1490574"/>
          </a:xfrm>
        </p:grpSpPr>
        <p:sp>
          <p:nvSpPr>
            <p:cNvPr id="21" name="Google Shape;274;p28">
              <a:extLst>
                <a:ext uri="{FF2B5EF4-FFF2-40B4-BE49-F238E27FC236}">
                  <a16:creationId xmlns:a16="http://schemas.microsoft.com/office/drawing/2014/main" id="{2AAA746F-D5E9-453C-99A8-9DEB598C3EBA}"/>
                </a:ext>
              </a:extLst>
            </p:cNvPr>
            <p:cNvSpPr/>
            <p:nvPr userDrawn="1"/>
          </p:nvSpPr>
          <p:spPr>
            <a:xfrm>
              <a:off x="7420786" y="322207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22" name="Google Shape;275;p28">
              <a:extLst>
                <a:ext uri="{FF2B5EF4-FFF2-40B4-BE49-F238E27FC236}">
                  <a16:creationId xmlns:a16="http://schemas.microsoft.com/office/drawing/2014/main" id="{368604A9-09A4-444A-AE51-A1FC9382D9EC}"/>
                </a:ext>
              </a:extLst>
            </p:cNvPr>
            <p:cNvSpPr txBox="1"/>
            <p:nvPr userDrawn="1"/>
          </p:nvSpPr>
          <p:spPr>
            <a:xfrm>
              <a:off x="6863388" y="377344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Litora</a:t>
              </a:r>
              <a:endParaRPr sz="10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23" name="Google Shape;276;p28">
              <a:extLst>
                <a:ext uri="{FF2B5EF4-FFF2-40B4-BE49-F238E27FC236}">
                  <a16:creationId xmlns:a16="http://schemas.microsoft.com/office/drawing/2014/main" id="{9C289945-EC7C-411D-BDF8-CB07060FA18B}"/>
                </a:ext>
              </a:extLst>
            </p:cNvPr>
            <p:cNvSpPr txBox="1"/>
            <p:nvPr userDrawn="1"/>
          </p:nvSpPr>
          <p:spPr>
            <a:xfrm>
              <a:off x="6863386" y="4230247"/>
              <a:ext cx="1709100" cy="482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Lorem ipsum dolor sit amet, consectetur adipiscing.</a:t>
              </a:r>
              <a:endParaRPr sz="8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24" name="Google Shape;277;p28">
              <a:extLst>
                <a:ext uri="{FF2B5EF4-FFF2-40B4-BE49-F238E27FC236}">
                  <a16:creationId xmlns:a16="http://schemas.microsoft.com/office/drawing/2014/main" id="{8FAC6171-CF1C-4967-AAF6-191E712A5B0E}"/>
                </a:ext>
              </a:extLst>
            </p:cNvPr>
            <p:cNvSpPr txBox="1"/>
            <p:nvPr userDrawn="1"/>
          </p:nvSpPr>
          <p:spPr>
            <a:xfrm>
              <a:off x="7499536" y="338324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SzPts val="1100"/>
                <a:buNone/>
              </a:pPr>
              <a:r>
                <a:rPr lang="en" sz="8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last</a:t>
              </a:r>
              <a:endParaRPr sz="8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sp>
        <p:nvSpPr>
          <p:cNvPr id="25" name="Google Shape;278;p28">
            <a:extLst>
              <a:ext uri="{FF2B5EF4-FFF2-40B4-BE49-F238E27FC236}">
                <a16:creationId xmlns:a16="http://schemas.microsoft.com/office/drawing/2014/main" id="{8FC7B706-41F3-4976-ACE6-C95F6DB54B47}"/>
              </a:ext>
            </a:extLst>
          </p:cNvPr>
          <p:cNvSpPr/>
          <p:nvPr userDrawn="1"/>
        </p:nvSpPr>
        <p:spPr>
          <a:xfrm>
            <a:off x="4337175" y="3513033"/>
            <a:ext cx="594300" cy="369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6" name="Google Shape;279;p28">
            <a:extLst>
              <a:ext uri="{FF2B5EF4-FFF2-40B4-BE49-F238E27FC236}">
                <a16:creationId xmlns:a16="http://schemas.microsoft.com/office/drawing/2014/main" id="{E8179D88-6B04-4561-84C0-9B441655C248}"/>
              </a:ext>
            </a:extLst>
          </p:cNvPr>
          <p:cNvSpPr/>
          <p:nvPr userDrawn="1"/>
        </p:nvSpPr>
        <p:spPr>
          <a:xfrm>
            <a:off x="6419150" y="3513033"/>
            <a:ext cx="594300" cy="369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53768836-BF3D-473E-AF69-73094A56AA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0104" y="1378878"/>
            <a:ext cx="687332" cy="687332"/>
          </a:xfrm>
          <a:prstGeom prst="rect">
            <a:avLst/>
          </a:prstGeom>
        </p:spPr>
      </p:pic>
      <p:sp>
        <p:nvSpPr>
          <p:cNvPr id="59" name="Google Shape;278;p28">
            <a:extLst>
              <a:ext uri="{FF2B5EF4-FFF2-40B4-BE49-F238E27FC236}">
                <a16:creationId xmlns:a16="http://schemas.microsoft.com/office/drawing/2014/main" id="{AA0632E5-EBD7-4ED7-88D1-28D77BD86F42}"/>
              </a:ext>
            </a:extLst>
          </p:cNvPr>
          <p:cNvSpPr/>
          <p:nvPr userDrawn="1"/>
        </p:nvSpPr>
        <p:spPr>
          <a:xfrm>
            <a:off x="2936724" y="1797242"/>
            <a:ext cx="594300" cy="369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60" name="Google Shape;279;p28">
            <a:extLst>
              <a:ext uri="{FF2B5EF4-FFF2-40B4-BE49-F238E27FC236}">
                <a16:creationId xmlns:a16="http://schemas.microsoft.com/office/drawing/2014/main" id="{11799FC0-6448-4757-8EF7-EF9F366B3B61}"/>
              </a:ext>
            </a:extLst>
          </p:cNvPr>
          <p:cNvSpPr/>
          <p:nvPr userDrawn="1"/>
        </p:nvSpPr>
        <p:spPr>
          <a:xfrm>
            <a:off x="5018699" y="1797242"/>
            <a:ext cx="594300" cy="369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E217FF8-84A0-4400-BC75-664AA18D518D}"/>
              </a:ext>
            </a:extLst>
          </p:cNvPr>
          <p:cNvGrpSpPr/>
          <p:nvPr userDrawn="1"/>
        </p:nvGrpSpPr>
        <p:grpSpPr>
          <a:xfrm>
            <a:off x="1298972" y="1506279"/>
            <a:ext cx="1709102" cy="1454577"/>
            <a:chOff x="1298972" y="1506279"/>
            <a:chExt cx="1709102" cy="1454577"/>
          </a:xfrm>
        </p:grpSpPr>
        <p:sp>
          <p:nvSpPr>
            <p:cNvPr id="48" name="Google Shape;267;p28">
              <a:extLst>
                <a:ext uri="{FF2B5EF4-FFF2-40B4-BE49-F238E27FC236}">
                  <a16:creationId xmlns:a16="http://schemas.microsoft.com/office/drawing/2014/main" id="{39AAF2C2-3046-498A-ACB7-1100E6D1170E}"/>
                </a:ext>
              </a:extLst>
            </p:cNvPr>
            <p:cNvSpPr txBox="1"/>
            <p:nvPr userDrawn="1"/>
          </p:nvSpPr>
          <p:spPr>
            <a:xfrm>
              <a:off x="1298974" y="2057654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Sit Amet</a:t>
              </a:r>
              <a:endParaRPr sz="10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49" name="Google Shape;268;p28">
              <a:extLst>
                <a:ext uri="{FF2B5EF4-FFF2-40B4-BE49-F238E27FC236}">
                  <a16:creationId xmlns:a16="http://schemas.microsoft.com/office/drawing/2014/main" id="{029600DE-9022-428A-B97D-7A8323B2AB25}"/>
                </a:ext>
              </a:extLst>
            </p:cNvPr>
            <p:cNvSpPr txBox="1"/>
            <p:nvPr userDrawn="1"/>
          </p:nvSpPr>
          <p:spPr>
            <a:xfrm>
              <a:off x="1298972" y="2514456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Lorem ipsum dolor sit amet, consectetur adipiscing.</a:t>
              </a:r>
              <a:endParaRPr sz="8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B3D8C71-89FD-4893-8564-8D9F55438F06}"/>
                </a:ext>
              </a:extLst>
            </p:cNvPr>
            <p:cNvGrpSpPr/>
            <p:nvPr userDrawn="1"/>
          </p:nvGrpSpPr>
          <p:grpSpPr>
            <a:xfrm>
              <a:off x="1856372" y="1506279"/>
              <a:ext cx="594300" cy="594300"/>
              <a:chOff x="1856372" y="1506279"/>
              <a:chExt cx="594300" cy="594300"/>
            </a:xfrm>
          </p:grpSpPr>
          <p:sp>
            <p:nvSpPr>
              <p:cNvPr id="47" name="Google Shape;266;p28">
                <a:extLst>
                  <a:ext uri="{FF2B5EF4-FFF2-40B4-BE49-F238E27FC236}">
                    <a16:creationId xmlns:a16="http://schemas.microsoft.com/office/drawing/2014/main" id="{37FE40B1-269C-465A-AD53-52C066DF2459}"/>
                  </a:ext>
                </a:extLst>
              </p:cNvPr>
              <p:cNvSpPr/>
              <p:nvPr userDrawn="1"/>
            </p:nvSpPr>
            <p:spPr>
              <a:xfrm>
                <a:off x="1856372" y="1506279"/>
                <a:ext cx="594300" cy="594300"/>
              </a:xfrm>
              <a:prstGeom prst="ellipse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44B30C18-0196-4FB6-97BA-EFD0FB25917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984964" y="1624063"/>
                <a:ext cx="359998" cy="359998"/>
              </a:xfrm>
              <a:prstGeom prst="rect">
                <a:avLst/>
              </a:prstGeom>
            </p:spPr>
          </p:pic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ED35C70-CE2D-41C2-A620-3E949E1A69FF}"/>
              </a:ext>
            </a:extLst>
          </p:cNvPr>
          <p:cNvGrpSpPr/>
          <p:nvPr userDrawn="1"/>
        </p:nvGrpSpPr>
        <p:grpSpPr>
          <a:xfrm>
            <a:off x="3380957" y="1506279"/>
            <a:ext cx="1709105" cy="1454575"/>
            <a:chOff x="3380957" y="1506279"/>
            <a:chExt cx="1709105" cy="1454575"/>
          </a:xfrm>
        </p:grpSpPr>
        <p:sp>
          <p:nvSpPr>
            <p:cNvPr id="52" name="Google Shape;271;p28">
              <a:extLst>
                <a:ext uri="{FF2B5EF4-FFF2-40B4-BE49-F238E27FC236}">
                  <a16:creationId xmlns:a16="http://schemas.microsoft.com/office/drawing/2014/main" id="{59234A52-9C1C-4B7A-BA93-7C73057B51D9}"/>
                </a:ext>
              </a:extLst>
            </p:cNvPr>
            <p:cNvSpPr txBox="1"/>
            <p:nvPr userDrawn="1"/>
          </p:nvSpPr>
          <p:spPr>
            <a:xfrm>
              <a:off x="3380962" y="2057654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Donec Ultrices</a:t>
              </a:r>
              <a:endParaRPr sz="10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53" name="Google Shape;272;p28">
              <a:extLst>
                <a:ext uri="{FF2B5EF4-FFF2-40B4-BE49-F238E27FC236}">
                  <a16:creationId xmlns:a16="http://schemas.microsoft.com/office/drawing/2014/main" id="{BE842877-D245-47A6-BC43-09A2FB5EF712}"/>
                </a:ext>
              </a:extLst>
            </p:cNvPr>
            <p:cNvSpPr txBox="1"/>
            <p:nvPr userDrawn="1"/>
          </p:nvSpPr>
          <p:spPr>
            <a:xfrm>
              <a:off x="3380957" y="2514454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Lorem ipsum dolor sit amet, consectetur adipiscing. </a:t>
              </a:r>
              <a:endParaRPr sz="8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B7BDB61-E843-4867-A24A-A9D5D5DFCC0D}"/>
                </a:ext>
              </a:extLst>
            </p:cNvPr>
            <p:cNvGrpSpPr/>
            <p:nvPr userDrawn="1"/>
          </p:nvGrpSpPr>
          <p:grpSpPr>
            <a:xfrm>
              <a:off x="3938357" y="1506279"/>
              <a:ext cx="594300" cy="594300"/>
              <a:chOff x="3938357" y="1506279"/>
              <a:chExt cx="594300" cy="594300"/>
            </a:xfrm>
          </p:grpSpPr>
          <p:sp>
            <p:nvSpPr>
              <p:cNvPr id="51" name="Google Shape;270;p28">
                <a:extLst>
                  <a:ext uri="{FF2B5EF4-FFF2-40B4-BE49-F238E27FC236}">
                    <a16:creationId xmlns:a16="http://schemas.microsoft.com/office/drawing/2014/main" id="{091D916A-C8B9-4C25-B841-5D2D6F4BABD3}"/>
                  </a:ext>
                </a:extLst>
              </p:cNvPr>
              <p:cNvSpPr/>
              <p:nvPr userDrawn="1"/>
            </p:nvSpPr>
            <p:spPr>
              <a:xfrm>
                <a:off x="3938357" y="1506279"/>
                <a:ext cx="594300" cy="594300"/>
              </a:xfrm>
              <a:prstGeom prst="ellipse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  <a:latin typeface="Raleway Thin"/>
                  <a:ea typeface="Raleway Thin"/>
                  <a:cs typeface="Raleway Thin"/>
                  <a:sym typeface="Raleway Thin"/>
                </a:endParaRPr>
              </a:p>
            </p:txBody>
          </p:sp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BE799BFD-D669-4DB2-B159-FF419225F6C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073153" y="1668866"/>
                <a:ext cx="324708" cy="324708"/>
              </a:xfrm>
              <a:prstGeom prst="rect">
                <a:avLst/>
              </a:prstGeom>
            </p:spPr>
          </p:pic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DA72F50-332C-4BBA-B819-72B681B42223}"/>
              </a:ext>
            </a:extLst>
          </p:cNvPr>
          <p:cNvGrpSpPr/>
          <p:nvPr userDrawn="1"/>
        </p:nvGrpSpPr>
        <p:grpSpPr>
          <a:xfrm>
            <a:off x="5462935" y="1506279"/>
            <a:ext cx="1709102" cy="1402242"/>
            <a:chOff x="5462935" y="1506279"/>
            <a:chExt cx="1709102" cy="1402242"/>
          </a:xfrm>
        </p:grpSpPr>
        <p:sp>
          <p:nvSpPr>
            <p:cNvPr id="55" name="Google Shape;274;p28">
              <a:extLst>
                <a:ext uri="{FF2B5EF4-FFF2-40B4-BE49-F238E27FC236}">
                  <a16:creationId xmlns:a16="http://schemas.microsoft.com/office/drawing/2014/main" id="{6555D3C6-4175-4622-9E8F-04D09E254D5D}"/>
                </a:ext>
              </a:extLst>
            </p:cNvPr>
            <p:cNvSpPr/>
            <p:nvPr userDrawn="1"/>
          </p:nvSpPr>
          <p:spPr>
            <a:xfrm>
              <a:off x="6020335" y="1506279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56" name="Google Shape;275;p28">
              <a:extLst>
                <a:ext uri="{FF2B5EF4-FFF2-40B4-BE49-F238E27FC236}">
                  <a16:creationId xmlns:a16="http://schemas.microsoft.com/office/drawing/2014/main" id="{3267520B-DFAE-4D2B-ADC3-E4DAC0A939A2}"/>
                </a:ext>
              </a:extLst>
            </p:cNvPr>
            <p:cNvSpPr txBox="1"/>
            <p:nvPr userDrawn="1"/>
          </p:nvSpPr>
          <p:spPr>
            <a:xfrm>
              <a:off x="5462937" y="2057654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Litora</a:t>
              </a:r>
              <a:endParaRPr sz="10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57" name="Google Shape;276;p28">
              <a:extLst>
                <a:ext uri="{FF2B5EF4-FFF2-40B4-BE49-F238E27FC236}">
                  <a16:creationId xmlns:a16="http://schemas.microsoft.com/office/drawing/2014/main" id="{EE041E78-5BC5-4923-8FA8-1DEBC1E97191}"/>
                </a:ext>
              </a:extLst>
            </p:cNvPr>
            <p:cNvSpPr txBox="1"/>
            <p:nvPr userDrawn="1"/>
          </p:nvSpPr>
          <p:spPr>
            <a:xfrm>
              <a:off x="5462935" y="2514456"/>
              <a:ext cx="1709100" cy="394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tx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Lorem ipsum dolor sit amet, consectetur adipiscing.</a:t>
              </a:r>
              <a:endParaRPr sz="800" dirty="0">
                <a:solidFill>
                  <a:schemeClr val="tx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4671866E-06A8-420F-BC98-0C2197D947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52436" y="1655502"/>
              <a:ext cx="338072" cy="338072"/>
            </a:xfrm>
            <a:prstGeom prst="rect">
              <a:avLst/>
            </a:prstGeom>
          </p:spPr>
        </p:pic>
      </p:grpSp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139EB0CE-06F7-4A00-8605-5CEB9BF9836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86680" y="4842067"/>
            <a:ext cx="658893" cy="13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917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 Introdu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1009A295-29C9-4C86-A64E-00CE96D6995C}"/>
              </a:ext>
            </a:extLst>
          </p:cNvPr>
          <p:cNvSpPr/>
          <p:nvPr userDrawn="1"/>
        </p:nvSpPr>
        <p:spPr>
          <a:xfrm flipH="1">
            <a:off x="4070120" y="0"/>
            <a:ext cx="2202872" cy="5143500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57850-59D1-417C-A14F-6C9F6E31860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4513" y="2708888"/>
            <a:ext cx="2404427" cy="171445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Really cool people with experience on the topic.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EE0B8-6949-4458-8933-DBF07D0189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6679" y="4772167"/>
            <a:ext cx="894421" cy="1872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EAA64-770D-4596-B2AC-78BB613FC9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43F33A-A5B1-4119-BDED-31412C6160F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02876" y="488691"/>
            <a:ext cx="1737360" cy="1884362"/>
          </a:xfrm>
          <a:blipFill dpi="0" rotWithShape="1">
            <a:blip r:embed="rId2"/>
            <a:srcRect/>
            <a:tile tx="0" ty="0" sx="25000" sy="25000" flip="none" algn="ctr"/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888D20CB-6086-4E3D-8D23-DECFA3204E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02876" y="2769781"/>
            <a:ext cx="1737360" cy="1884362"/>
          </a:xfrm>
          <a:blipFill dpi="0" rotWithShape="1">
            <a:blip r:embed="rId3"/>
            <a:srcRect/>
            <a:tile tx="0" ty="0" sx="50000" sy="50000" flip="none" algn="ctr"/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0D3B011-7444-4DE3-BF45-28D01F194F6F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208032" y="944880"/>
            <a:ext cx="2584991" cy="142817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@username</a:t>
            </a:r>
          </a:p>
          <a:p>
            <a:pPr lvl="0"/>
            <a:r>
              <a:rPr lang="en-US" dirty="0"/>
              <a:t>Click to edit Master text styles, </a:t>
            </a:r>
          </a:p>
          <a:p>
            <a:pPr lvl="0"/>
            <a:r>
              <a:rPr lang="en-US" dirty="0" err="1"/>
              <a:t>nterdum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id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diam, id mt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E597FDA-74B9-4806-93A2-63A45FDE8C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08713" y="488950"/>
            <a:ext cx="2584450" cy="455613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dirty="0"/>
              <a:t>FIRST LAST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9DA8D4E-A0D2-40CD-9A58-431287B72ADD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6207351" y="3225711"/>
            <a:ext cx="2584991" cy="142817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@username</a:t>
            </a:r>
          </a:p>
          <a:p>
            <a:pPr lvl="0"/>
            <a:r>
              <a:rPr lang="en-US" dirty="0"/>
              <a:t>Click to edit Master text styles, </a:t>
            </a:r>
          </a:p>
          <a:p>
            <a:pPr lvl="0"/>
            <a:r>
              <a:rPr lang="en-US" dirty="0" err="1"/>
              <a:t>nterdum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id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diam, id mt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06A51F91-485A-485C-8615-CE42921F7F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8032" y="2769781"/>
            <a:ext cx="2584450" cy="455613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dirty="0"/>
              <a:t>FIRST LAST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8B540C-EADD-468A-9B2D-AFBB53E6D7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513" y="1658966"/>
            <a:ext cx="2404426" cy="99377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TODAYS SPEAKERS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ABB8450-A521-4097-98B9-88B244B88E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5295" y="4849500"/>
            <a:ext cx="646915" cy="1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157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0183596-8545-4E2F-B08A-9D93C19A340A}"/>
              </a:ext>
            </a:extLst>
          </p:cNvPr>
          <p:cNvSpPr/>
          <p:nvPr userDrawn="1"/>
        </p:nvSpPr>
        <p:spPr>
          <a:xfrm>
            <a:off x="6040236" y="0"/>
            <a:ext cx="310376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20B8DBAE-BCCB-4E41-BF24-840AB45EF2B8}"/>
              </a:ext>
            </a:extLst>
          </p:cNvPr>
          <p:cNvSpPr/>
          <p:nvPr userDrawn="1"/>
        </p:nvSpPr>
        <p:spPr>
          <a:xfrm flipH="1">
            <a:off x="3754287" y="0"/>
            <a:ext cx="4994217" cy="5143500"/>
          </a:xfrm>
          <a:prstGeom prst="parallelogram">
            <a:avLst>
              <a:gd name="adj" fmla="val 401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57850-59D1-417C-A14F-6C9F6E31860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4513" y="2708889"/>
            <a:ext cx="2404427" cy="12940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Really cool person with experience on the topic.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EE0B8-6949-4458-8933-DBF07D0189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6679" y="4772167"/>
            <a:ext cx="894421" cy="1872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EAA64-770D-4596-B2AC-78BB613FC9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43F33A-A5B1-4119-BDED-31412C6160F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02876" y="488950"/>
            <a:ext cx="1737360" cy="1884362"/>
          </a:xfrm>
          <a:blipFill dpi="0" rotWithShape="1">
            <a:blip r:embed="rId2"/>
            <a:srcRect/>
            <a:tile tx="0" ty="0" sx="25000" sy="25000" flip="none" algn="ctr"/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888D20CB-6086-4E3D-8D23-DECFA3204E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82727" y="2632971"/>
            <a:ext cx="1263053" cy="1369923"/>
          </a:xfrm>
          <a:blipFill dpi="0" rotWithShape="1">
            <a:blip r:embed="rId3"/>
            <a:srcRect/>
            <a:tile tx="0" ty="0" sx="50000" sy="50000" flip="none" algn="ctr"/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0D3B011-7444-4DE3-BF45-28D01F194F6F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208032" y="944880"/>
            <a:ext cx="2584991" cy="142817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@Username</a:t>
            </a:r>
          </a:p>
          <a:p>
            <a:pPr lvl="0"/>
            <a:r>
              <a:rPr lang="en-US" dirty="0"/>
              <a:t>About this person.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id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diam, id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ut.</a:t>
            </a:r>
            <a:r>
              <a:rPr lang="en-US" dirty="0"/>
              <a:t> </a:t>
            </a:r>
            <a:r>
              <a:rPr lang="en-US" dirty="0" err="1"/>
              <a:t>Quisque</a:t>
            </a:r>
            <a:r>
              <a:rPr lang="en-US" dirty="0"/>
              <a:t> non magna </a:t>
            </a:r>
            <a:r>
              <a:rPr lang="en-US" dirty="0" err="1"/>
              <a:t>ut.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E597FDA-74B9-4806-93A2-63A45FDE8C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08713" y="488950"/>
            <a:ext cx="2584450" cy="45561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FIRST LAST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3910BFC2-9B32-4B34-8CF8-F0028E38518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65615" y="3218575"/>
            <a:ext cx="1263053" cy="1369923"/>
          </a:xfrm>
          <a:blipFill dpi="0" rotWithShape="1">
            <a:blip r:embed="rId4"/>
            <a:srcRect/>
            <a:tile tx="0" ty="0" sx="50000" sy="50000" flip="none" algn="ctr"/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F5E34-E44E-4AFB-BDBF-314AD7B4B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513" y="1715114"/>
            <a:ext cx="2404427" cy="993775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TODAY’S SPEAKER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0C2F56F9-7547-4A29-BEB6-BF69B643E2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5295" y="4849500"/>
            <a:ext cx="646915" cy="1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162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gradFill>
          <a:gsLst>
            <a:gs pos="1500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0183596-8545-4E2F-B08A-9D93C19A340A}"/>
              </a:ext>
            </a:extLst>
          </p:cNvPr>
          <p:cNvSpPr/>
          <p:nvPr userDrawn="1"/>
        </p:nvSpPr>
        <p:spPr>
          <a:xfrm>
            <a:off x="0" y="0"/>
            <a:ext cx="249174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8E83EC7-1B7E-4FE4-B575-1468516A26D9}"/>
              </a:ext>
            </a:extLst>
          </p:cNvPr>
          <p:cNvSpPr/>
          <p:nvPr userDrawn="1"/>
        </p:nvSpPr>
        <p:spPr>
          <a:xfrm>
            <a:off x="2819777" y="722647"/>
            <a:ext cx="1755080" cy="3696954"/>
          </a:xfrm>
          <a:prstGeom prst="roundRect">
            <a:avLst>
              <a:gd name="adj" fmla="val 6048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57850-59D1-417C-A14F-6C9F6E31860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268912" y="2236448"/>
            <a:ext cx="3330575" cy="171445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styles. Change phone screen by changing the screenshot behind the phone frame photo. Class </a:t>
            </a:r>
            <a:r>
              <a:rPr lang="en-US" dirty="0" err="1"/>
              <a:t>aptent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 per </a:t>
            </a:r>
            <a:r>
              <a:rPr lang="en-US" dirty="0" err="1"/>
              <a:t>conubia</a:t>
            </a:r>
            <a:r>
              <a:rPr lang="en-US" dirty="0"/>
              <a:t> nostra, per </a:t>
            </a:r>
            <a:r>
              <a:rPr lang="en-US" dirty="0" err="1"/>
              <a:t>inceptos</a:t>
            </a:r>
            <a:r>
              <a:rPr lang="en-US" dirty="0"/>
              <a:t> </a:t>
            </a:r>
            <a:r>
              <a:rPr lang="en-US" dirty="0" err="1"/>
              <a:t>himenaeos</a:t>
            </a:r>
            <a:r>
              <a:rPr lang="en-US" dirty="0"/>
              <a:t>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EE0B8-6949-4458-8933-DBF07D0189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6679" y="4772167"/>
            <a:ext cx="894421" cy="1872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EAA64-770D-4596-B2AC-78BB613FC9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3854125-D938-41D5-853B-0F10E1A20E1C}"/>
              </a:ext>
            </a:extLst>
          </p:cNvPr>
          <p:cNvSpPr/>
          <p:nvPr userDrawn="1"/>
        </p:nvSpPr>
        <p:spPr>
          <a:xfrm>
            <a:off x="374155" y="722647"/>
            <a:ext cx="1743430" cy="3696954"/>
          </a:xfrm>
          <a:prstGeom prst="roundRect">
            <a:avLst>
              <a:gd name="adj" fmla="val 6048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2554CD7-62C2-46E7-ABFA-54363475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70247" y="626016"/>
            <a:ext cx="1862763" cy="4043766"/>
          </a:xfrm>
          <a:prstGeom prst="rect">
            <a:avLst/>
          </a:prstGeom>
        </p:spPr>
      </p:pic>
      <p:pic>
        <p:nvPicPr>
          <p:cNvPr id="25" name="Picture 24" descr="A picture containing shape&#10;&#10;Description automatically generated">
            <a:extLst>
              <a:ext uri="{FF2B5EF4-FFF2-40B4-BE49-F238E27FC236}">
                <a16:creationId xmlns:a16="http://schemas.microsoft.com/office/drawing/2014/main" id="{E30B62BB-B141-42F7-9292-266618719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1934" t="-2126" r="11934" b="2126"/>
          <a:stretch/>
        </p:blipFill>
        <p:spPr>
          <a:xfrm>
            <a:off x="240030" y="524827"/>
            <a:ext cx="2011680" cy="399791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69480E-A534-4661-890B-117206FD03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68912" y="1211925"/>
            <a:ext cx="7886700" cy="993775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PHONE</a:t>
            </a:r>
            <a:br>
              <a:rPr lang="en-US" dirty="0"/>
            </a:br>
            <a:r>
              <a:rPr lang="en-US" dirty="0"/>
              <a:t>MOCK UP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8CDBE2DF-91DF-4322-8BA8-EA7CC56FB68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638374" y="4840436"/>
            <a:ext cx="646915" cy="1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788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Mockup">
    <p:bg>
      <p:bgPr>
        <a:gradFill>
          <a:gsLst>
            <a:gs pos="1500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36D3B6C8-147B-4A8F-914A-1B43CC9B5DE9}"/>
              </a:ext>
            </a:extLst>
          </p:cNvPr>
          <p:cNvSpPr/>
          <p:nvPr userDrawn="1"/>
        </p:nvSpPr>
        <p:spPr>
          <a:xfrm>
            <a:off x="1699261" y="0"/>
            <a:ext cx="3101340" cy="514350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183596-8545-4E2F-B08A-9D93C19A340A}"/>
              </a:ext>
            </a:extLst>
          </p:cNvPr>
          <p:cNvSpPr/>
          <p:nvPr userDrawn="1"/>
        </p:nvSpPr>
        <p:spPr>
          <a:xfrm>
            <a:off x="0" y="0"/>
            <a:ext cx="4000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57850-59D1-417C-A14F-6C9F6E31860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268912" y="2236448"/>
            <a:ext cx="3330575" cy="171445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 </a:t>
            </a:r>
            <a:r>
              <a:rPr lang="en-US" dirty="0" err="1"/>
              <a:t>Curabitur</a:t>
            </a:r>
            <a:r>
              <a:rPr lang="en-US" dirty="0"/>
              <a:t> vel </a:t>
            </a:r>
            <a:r>
              <a:rPr lang="en-US" dirty="0" err="1"/>
              <a:t>accumsan</a:t>
            </a:r>
            <a:r>
              <a:rPr lang="en-US" dirty="0"/>
              <a:t> mi,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Sed </a:t>
            </a:r>
            <a:r>
              <a:rPr lang="en-US" dirty="0" err="1"/>
              <a:t>eu</a:t>
            </a:r>
            <a:r>
              <a:rPr lang="en-US" dirty="0"/>
              <a:t> libero in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 per </a:t>
            </a:r>
            <a:r>
              <a:rPr lang="en-US" dirty="0" err="1"/>
              <a:t>conubia</a:t>
            </a:r>
            <a:r>
              <a:rPr lang="en-US" dirty="0"/>
              <a:t> nostra, per </a:t>
            </a:r>
            <a:r>
              <a:rPr lang="en-US" dirty="0" err="1"/>
              <a:t>inceptos</a:t>
            </a:r>
            <a:r>
              <a:rPr lang="en-US" dirty="0"/>
              <a:t> </a:t>
            </a:r>
            <a:r>
              <a:rPr lang="en-US" dirty="0" err="1"/>
              <a:t>himenaeos</a:t>
            </a:r>
            <a:r>
              <a:rPr lang="en-US" dirty="0"/>
              <a:t>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EE0B8-6949-4458-8933-DBF07D0189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6679" y="4772167"/>
            <a:ext cx="894421" cy="1872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EAA64-770D-4596-B2AC-78BB613FC9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Google Shape;356;p34">
            <a:extLst>
              <a:ext uri="{FF2B5EF4-FFF2-40B4-BE49-F238E27FC236}">
                <a16:creationId xmlns:a16="http://schemas.microsoft.com/office/drawing/2014/main" id="{A5E08522-710D-42AC-AB18-BE5C2FBFA4A6}"/>
              </a:ext>
            </a:extLst>
          </p:cNvPr>
          <p:cNvSpPr/>
          <p:nvPr userDrawn="1"/>
        </p:nvSpPr>
        <p:spPr>
          <a:xfrm>
            <a:off x="172600" y="691209"/>
            <a:ext cx="4920042" cy="401942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DA5DC1-12FE-4C45-8B4E-F7CF67643E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1001" y="891540"/>
            <a:ext cx="4518660" cy="3059363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2D7B03-B41A-41F8-A025-B853800ED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65242" y="1192597"/>
            <a:ext cx="2905506" cy="993775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WEB MOCK UP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92B8E2CA-B42D-4BDA-BDDC-2A16DDF141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19844" y="4840436"/>
            <a:ext cx="646915" cy="1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7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238A7-9891-498C-9707-9A68E613D3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E0AE4-2DDB-4961-BD50-87CABF07AA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2EB9F37-2259-46B3-BB8C-8007CBD75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6680" y="4842067"/>
            <a:ext cx="658893" cy="13958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FD514F-A4C8-42A2-BF04-DE3BF21408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0" y="1431925"/>
            <a:ext cx="7886700" cy="3267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6413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_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238A7-9891-498C-9707-9A68E613D3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E0AE4-2DDB-4961-BD50-87CABF07AA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EA9A14-D421-4948-B847-95401F2593E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50" y="1390650"/>
            <a:ext cx="7886700" cy="316056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6846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5DD2A9-673A-41C1-B8F7-13FC002D441F}"/>
              </a:ext>
            </a:extLst>
          </p:cNvPr>
          <p:cNvSpPr/>
          <p:nvPr userDrawn="1"/>
        </p:nvSpPr>
        <p:spPr>
          <a:xfrm>
            <a:off x="0" y="0"/>
            <a:ext cx="9136380" cy="5143500"/>
          </a:xfrm>
          <a:prstGeom prst="rect">
            <a:avLst/>
          </a:prstGeom>
          <a:solidFill>
            <a:schemeClr val="bg2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222031-DCFE-458A-BED3-E1E16585AD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F100B35-BE59-4957-8BDF-05FD8E2272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491" y="4836440"/>
            <a:ext cx="684217" cy="144946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09BFD0C-53C5-407B-9A66-98FE327F4C3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6525" y="442847"/>
            <a:ext cx="8870950" cy="4328748"/>
          </a:xfrm>
        </p:spPr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Code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A769A89-DF4F-4CD8-A3E0-AFDEB1EFD582}"/>
              </a:ext>
            </a:extLst>
          </p:cNvPr>
          <p:cNvSpPr txBox="1">
            <a:spLocks/>
          </p:cNvSpPr>
          <p:nvPr userDrawn="1"/>
        </p:nvSpPr>
        <p:spPr>
          <a:xfrm>
            <a:off x="136525" y="-16127"/>
            <a:ext cx="3399155" cy="442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u="sng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/>
              <a:t>FUNCTION CODE</a:t>
            </a:r>
          </a:p>
        </p:txBody>
      </p:sp>
    </p:spTree>
    <p:extLst>
      <p:ext uri="{BB962C8B-B14F-4D97-AF65-F5344CB8AC3E}">
        <p14:creationId xmlns:p14="http://schemas.microsoft.com/office/powerpoint/2010/main" val="3101404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5DD2A9-673A-41C1-B8F7-13FC002D441F}"/>
              </a:ext>
            </a:extLst>
          </p:cNvPr>
          <p:cNvSpPr/>
          <p:nvPr userDrawn="1"/>
        </p:nvSpPr>
        <p:spPr>
          <a:xfrm>
            <a:off x="0" y="0"/>
            <a:ext cx="9136380" cy="5143500"/>
          </a:xfrm>
          <a:prstGeom prst="rect">
            <a:avLst/>
          </a:prstGeom>
          <a:solidFill>
            <a:schemeClr val="bg2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74672-7971-4266-97E6-D422FB95B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525" y="-16127"/>
            <a:ext cx="3399155" cy="442847"/>
          </a:xfrm>
        </p:spPr>
        <p:txBody>
          <a:bodyPr>
            <a:normAutofit/>
          </a:bodyPr>
          <a:lstStyle>
            <a:lvl1pPr algn="l">
              <a:defRPr sz="1400" u="sng"/>
            </a:lvl1pPr>
          </a:lstStyle>
          <a:p>
            <a:r>
              <a:rPr lang="en-US" dirty="0"/>
              <a:t>FUNCTION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222031-DCFE-458A-BED3-E1E16585AD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F100B35-BE59-4957-8BDF-05FD8E2272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491" y="4836440"/>
            <a:ext cx="684217" cy="144946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09BFD0C-53C5-407B-9A66-98FE327F4C3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6525" y="426720"/>
            <a:ext cx="4435475" cy="4410393"/>
          </a:xfrm>
        </p:spPr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Code here</a:t>
            </a:r>
          </a:p>
        </p:txBody>
      </p:sp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9451150E-F9D4-4AD1-A2A8-0C6FF4CAC91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636452" y="426720"/>
            <a:ext cx="4435475" cy="4410393"/>
          </a:xfrm>
        </p:spPr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Code here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00C973-E002-4E86-800F-28BE48A9B193}"/>
              </a:ext>
            </a:extLst>
          </p:cNvPr>
          <p:cNvCxnSpPr>
            <a:cxnSpLocks/>
          </p:cNvCxnSpPr>
          <p:nvPr userDrawn="1"/>
        </p:nvCxnSpPr>
        <p:spPr>
          <a:xfrm>
            <a:off x="4602480" y="906780"/>
            <a:ext cx="0" cy="3581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839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E44D-F1D8-4C98-9523-A5F7B8B076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64571"/>
            <a:ext cx="7886700" cy="72153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NUMERIC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2FE511-FB34-429E-902F-2759A23BCD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/>
          <a:lstStyle/>
          <a:p>
            <a:fld id="{E1F05F1D-A8FD-4392-983A-0A6ED895B35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901CB2-A6EC-4398-A5D9-F6D89B3EFB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650" y="1297182"/>
            <a:ext cx="7898315" cy="303657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YOUR SAMPLE TEXT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68F36-1126-4F13-B8B3-91856BC59721}"/>
              </a:ext>
            </a:extLst>
          </p:cNvPr>
          <p:cNvSpPr/>
          <p:nvPr userDrawn="1"/>
        </p:nvSpPr>
        <p:spPr>
          <a:xfrm>
            <a:off x="416691" y="1884325"/>
            <a:ext cx="1041303" cy="950316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01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74D858-6CDF-455A-BE6A-88EDE6965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8280" y="2206076"/>
            <a:ext cx="3086100" cy="833755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dictum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id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non.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714FDC6-28F3-4161-8307-0A2CBA725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8280" y="1872144"/>
            <a:ext cx="3105058" cy="375092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 dirty="0" err="1"/>
              <a:t>Aenean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10302F-9029-4275-B183-4586CB36B260}"/>
              </a:ext>
            </a:extLst>
          </p:cNvPr>
          <p:cNvSpPr/>
          <p:nvPr userDrawn="1"/>
        </p:nvSpPr>
        <p:spPr>
          <a:xfrm>
            <a:off x="4790406" y="1884325"/>
            <a:ext cx="1041303" cy="950316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03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4E95D86-B574-445C-B552-3B562E5ED5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51995" y="2206076"/>
            <a:ext cx="3086100" cy="833755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dictum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id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non.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C5176320-D5ED-4083-A3EB-5320D78BF0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0657" y="1830984"/>
            <a:ext cx="3105058" cy="375092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 dirty="0" err="1"/>
              <a:t>Aenean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8BB48E-554E-475C-9388-8B25DF9A45BA}"/>
              </a:ext>
            </a:extLst>
          </p:cNvPr>
          <p:cNvSpPr/>
          <p:nvPr userDrawn="1"/>
        </p:nvSpPr>
        <p:spPr>
          <a:xfrm>
            <a:off x="409071" y="3385944"/>
            <a:ext cx="1041303" cy="950316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02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AD7B88B-822C-4523-8B04-E51FFD8C08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0660" y="3707695"/>
            <a:ext cx="3086100" cy="833755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dictum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id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non.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B5369676-68C1-4E58-ADAC-834D1E992B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59322" y="3332603"/>
            <a:ext cx="3105058" cy="375092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 dirty="0" err="1"/>
              <a:t>Aenean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744794-4290-4229-9A80-93891D607377}"/>
              </a:ext>
            </a:extLst>
          </p:cNvPr>
          <p:cNvSpPr/>
          <p:nvPr userDrawn="1"/>
        </p:nvSpPr>
        <p:spPr>
          <a:xfrm>
            <a:off x="4790406" y="3385944"/>
            <a:ext cx="1041303" cy="950316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04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CF8D3F-8419-4160-BEE1-46FF599927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1995" y="3707695"/>
            <a:ext cx="3086100" cy="833755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dictum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, id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non.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762F9ACD-A6BF-4329-A0E0-26644A3CDC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0657" y="3332603"/>
            <a:ext cx="3105058" cy="375092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 dirty="0" err="1"/>
              <a:t>Aenean</a:t>
            </a:r>
            <a:endParaRPr lang="en-US" dirty="0"/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F4AB243E-D074-4C42-9E4B-59BDD13ACA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6680" y="4842067"/>
            <a:ext cx="658893" cy="13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4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>
            <a:alphaModFix amt="9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81DF87-5980-4E95-B9EC-FF3A3DDD38F5}"/>
              </a:ext>
            </a:extLst>
          </p:cNvPr>
          <p:cNvSpPr/>
          <p:nvPr userDrawn="1"/>
        </p:nvSpPr>
        <p:spPr>
          <a:xfrm>
            <a:off x="929" y="-1"/>
            <a:ext cx="9144000" cy="5143501"/>
          </a:xfrm>
          <a:prstGeom prst="rect">
            <a:avLst/>
          </a:prstGeom>
          <a:gradFill>
            <a:gsLst>
              <a:gs pos="62000">
                <a:srgbClr val="175691">
                  <a:alpha val="72000"/>
                </a:srgbClr>
              </a:gs>
              <a:gs pos="34000">
                <a:schemeClr val="bg1">
                  <a:alpha val="82000"/>
                </a:schemeClr>
              </a:gs>
              <a:gs pos="82000">
                <a:schemeClr val="accent1">
                  <a:lumMod val="100000"/>
                  <a:alpha val="73000"/>
                </a:scheme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25297-0509-4E7B-ACB8-0D014307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HERE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A019E-CD1F-4BDF-A5F1-19FC4B3BC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47D61-A242-4CDB-8EC6-B3F419DDF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  <a:cs typeface="GENISO" panose="02000400000000000000" pitchFamily="2" charset="0"/>
              </a:defRPr>
            </a:lvl1pPr>
          </a:lstStyle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91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730" r:id="rId2"/>
    <p:sldLayoutId id="2147483677" r:id="rId3"/>
    <p:sldLayoutId id="2147483665" r:id="rId4"/>
    <p:sldLayoutId id="2147483690" r:id="rId5"/>
    <p:sldLayoutId id="2147483691" r:id="rId6"/>
    <p:sldLayoutId id="2147483692" r:id="rId7"/>
    <p:sldLayoutId id="2147483693" r:id="rId8"/>
    <p:sldLayoutId id="2147483671" r:id="rId9"/>
    <p:sldLayoutId id="2147483661" r:id="rId10"/>
    <p:sldLayoutId id="2147483675" r:id="rId11"/>
    <p:sldLayoutId id="2147483663" r:id="rId12"/>
    <p:sldLayoutId id="2147483664" r:id="rId13"/>
    <p:sldLayoutId id="2147483666" r:id="rId14"/>
    <p:sldLayoutId id="2147483680" r:id="rId15"/>
    <p:sldLayoutId id="2147483679" r:id="rId16"/>
    <p:sldLayoutId id="2147483678" r:id="rId17"/>
    <p:sldLayoutId id="2147483676" r:id="rId18"/>
    <p:sldLayoutId id="2147483673" r:id="rId19"/>
    <p:sldLayoutId id="2147483674" r:id="rId20"/>
    <p:sldLayoutId id="2147483667" r:id="rId21"/>
    <p:sldLayoutId id="2147483672" r:id="rId22"/>
    <p:sldLayoutId id="214748373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9863" indent="-169863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1698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84263" indent="-1698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1463" indent="-1698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98663" indent="-1698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25297-0509-4E7B-ACB8-0D014307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HERE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A019E-CD1F-4BDF-A5F1-19FC4B3BC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47D61-A242-4CDB-8EC6-B3F419DDF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759" y="4771595"/>
            <a:ext cx="49056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  <a:cs typeface="GENISO" panose="02000400000000000000" pitchFamily="2" charset="0"/>
              </a:defRPr>
            </a:lvl1pPr>
          </a:lstStyle>
          <a:p>
            <a:fld id="{E1F05F1D-A8FD-4392-983A-0A6ED895B3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93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1775" indent="-23177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30238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87438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4638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513" indent="-1127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lliTect-Samples/dotnet-templates-demo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templat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sayedihashimi/template-sample" TargetMode="External"/><Relationship Id="rId4" Type="http://schemas.openxmlformats.org/officeDocument/2006/relationships/hyperlink" Target="https://docs.microsoft.com/en-us/dotnet/core/tools/custom-templat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F6F6243D-046E-428A-99F9-CA9AA5C26B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With Kelly Adams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59E970-F5BE-4546-8D73-87AEC9D8A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 WITH</a:t>
            </a:r>
            <a:br>
              <a:rPr lang="en-US" dirty="0"/>
            </a:br>
            <a:r>
              <a:rPr lang="en-US" dirty="0"/>
              <a:t>DOTNET</a:t>
            </a:r>
            <a:br>
              <a:rPr lang="en-US" dirty="0"/>
            </a:br>
            <a:r>
              <a:rPr lang="en-US" dirty="0"/>
              <a:t>TEMPLATES</a:t>
            </a:r>
          </a:p>
        </p:txBody>
      </p:sp>
    </p:spTree>
    <p:extLst>
      <p:ext uri="{BB962C8B-B14F-4D97-AF65-F5344CB8AC3E}">
        <p14:creationId xmlns:p14="http://schemas.microsoft.com/office/powerpoint/2010/main" val="3704747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1B942-2501-853E-3244-8B83D3856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 awesome templates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AAC90-F428-72D3-DE00-9B183D5D49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0" y="1431925"/>
            <a:ext cx="7974370" cy="3267075"/>
          </a:xfrm>
        </p:spPr>
        <p:txBody>
          <a:bodyPr/>
          <a:lstStyle/>
          <a:p>
            <a:r>
              <a:rPr lang="en-US" dirty="0"/>
              <a:t>With </a:t>
            </a:r>
            <a:r>
              <a:rPr lang="en-US" dirty="0" err="1"/>
              <a:t>nuget</a:t>
            </a:r>
            <a:r>
              <a:rPr lang="en-US" dirty="0"/>
              <a:t> of course…</a:t>
            </a:r>
          </a:p>
          <a:p>
            <a:r>
              <a:rPr lang="en-US" dirty="0"/>
              <a:t>Simply add a </a:t>
            </a:r>
            <a:r>
              <a:rPr lang="en-US" dirty="0" err="1"/>
              <a:t>nuget</a:t>
            </a:r>
            <a:r>
              <a:rPr lang="en-US" dirty="0"/>
              <a:t> publish project!</a:t>
            </a:r>
          </a:p>
          <a:p>
            <a:r>
              <a:rPr lang="en-US" dirty="0"/>
              <a:t>Findable with dotnet new –search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05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9561A2-0572-3E48-5F5A-1FB5B43D6B71}"/>
              </a:ext>
            </a:extLst>
          </p:cNvPr>
          <p:cNvSpPr txBox="1"/>
          <p:nvPr/>
        </p:nvSpPr>
        <p:spPr>
          <a:xfrm>
            <a:off x="2593074" y="872211"/>
            <a:ext cx="3957851" cy="32754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normAutofit/>
          </a:bodyPr>
          <a:lstStyle/>
          <a:p>
            <a:pPr algn="ctr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+mn-lt"/>
              </a:rPr>
              <a:t>A Look At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Nuget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Packaging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2741A2-A134-58C5-D1B1-7B8B1ED73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334" y="1398413"/>
            <a:ext cx="4261330" cy="318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324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7F3FB-E3EE-BBA6-F92C-DCDA5045C6A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85800" y="1561420"/>
            <a:ext cx="6593700" cy="1444159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9299F-0A49-C69D-647C-DF1ECE3B614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85800" y="2860000"/>
            <a:ext cx="6593700" cy="1930500"/>
          </a:xfrm>
        </p:spPr>
        <p:txBody>
          <a:bodyPr/>
          <a:lstStyle/>
          <a:p>
            <a:r>
              <a:rPr lang="en-US" dirty="0"/>
              <a:t>Be awesome to everyone</a:t>
            </a:r>
          </a:p>
          <a:p>
            <a:r>
              <a:rPr lang="en-US" dirty="0"/>
              <a:t>Do good work</a:t>
            </a:r>
          </a:p>
          <a:p>
            <a:r>
              <a:rPr lang="en-US" dirty="0"/>
              <a:t>Always have three bullet points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0E2B74E-5F96-89C1-4136-682B67A53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847" y="584578"/>
            <a:ext cx="1908353" cy="162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7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6EBCF-56D1-627F-BAC2-EC0962365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68912" y="2236448"/>
            <a:ext cx="3779339" cy="1714455"/>
          </a:xfrm>
        </p:spPr>
        <p:txBody>
          <a:bodyPr>
            <a:normAutofit/>
          </a:bodyPr>
          <a:lstStyle/>
          <a:p>
            <a:r>
              <a:rPr lang="en-US" dirty="0"/>
              <a:t>Good for: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Frameworks (like Coalesce)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Enforcing “standards” (or your will)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Making lawyers happy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5BEF39-A382-7ED5-7CC2-EB251D392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756" y="891540"/>
            <a:ext cx="4079150" cy="305936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731F894-02E7-3C6F-24EE-76DF2FD13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242" y="1192597"/>
            <a:ext cx="2905506" cy="993775"/>
          </a:xfrm>
        </p:spPr>
        <p:txBody>
          <a:bodyPr anchor="ctr">
            <a:normAutofit/>
          </a:bodyPr>
          <a:lstStyle/>
          <a:p>
            <a:r>
              <a:rPr lang="en-US" sz="2500" dirty="0"/>
              <a:t>Finally! A place for all my opinions!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EF057-B813-EF65-9C2B-8D1FE6E308D1}"/>
              </a:ext>
            </a:extLst>
          </p:cNvPr>
          <p:cNvSpPr txBox="1"/>
          <p:nvPr/>
        </p:nvSpPr>
        <p:spPr>
          <a:xfrm>
            <a:off x="3547490" y="4316950"/>
            <a:ext cx="5500761" cy="42739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normAutofit/>
          </a:bodyPr>
          <a:lstStyle/>
          <a:p>
            <a:pPr algn="l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+mn-lt"/>
                <a:hlinkClick r:id="rId3"/>
              </a:rPr>
              <a:t>https://github.com/IntelliTect-Samples/dotnet-templates-demo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2179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B9BACD-6F00-438D-8BA7-A15D5D775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3C3CBF-142C-4291-B076-087195F711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A253D1-B4F5-4623-96DF-BD7F5A536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32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F73982-D402-40E6-470B-39B56000E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E919D3-33D7-C3A3-EF5A-5FB83122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241" y="1192597"/>
            <a:ext cx="3330575" cy="993775"/>
          </a:xfrm>
        </p:spPr>
        <p:txBody>
          <a:bodyPr/>
          <a:lstStyle/>
          <a:p>
            <a:r>
              <a:rPr lang="en-US" dirty="0"/>
              <a:t>Where my templates at?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7670DA-5366-899F-75D9-1CC7E5B47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32" y="895250"/>
            <a:ext cx="4517816" cy="30556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6BFB9A-62D4-3260-7425-DC6E68896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077" y="2581289"/>
            <a:ext cx="2867674" cy="102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12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2A2F-2F84-E00D-FFF6-6DE069A9D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Templates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93E24-E96A-6FB1-2C1C-7D678CB15E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0" y="1431925"/>
            <a:ext cx="8295128" cy="3267075"/>
          </a:xfrm>
        </p:spPr>
        <p:txBody>
          <a:bodyPr/>
          <a:lstStyle/>
          <a:p>
            <a:r>
              <a:rPr lang="en-US" dirty="0"/>
              <a:t>Some examples here: </a:t>
            </a:r>
            <a:r>
              <a:rPr lang="en-US" dirty="0">
                <a:hlinkClick r:id="rId3"/>
              </a:rPr>
              <a:t>https://github.com/dotnet/templating/</a:t>
            </a:r>
            <a:endParaRPr lang="en-US" dirty="0"/>
          </a:p>
          <a:p>
            <a:r>
              <a:rPr lang="en-US" dirty="0"/>
              <a:t>The “manual”: </a:t>
            </a:r>
            <a:r>
              <a:rPr lang="en-US" dirty="0">
                <a:hlinkClick r:id="rId4"/>
              </a:rPr>
              <a:t>https://docs.microsoft.com/en-us/dotnet/core/tools/custom-templates</a:t>
            </a:r>
            <a:endParaRPr lang="en-US" dirty="0"/>
          </a:p>
          <a:p>
            <a:r>
              <a:rPr lang="en-US" dirty="0"/>
              <a:t>A great non-MSFT example: </a:t>
            </a:r>
            <a:r>
              <a:rPr lang="en-US" dirty="0">
                <a:hlinkClick r:id="rId5"/>
              </a:rPr>
              <a:t>https://github.com/sayedihashimi/template-sample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26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9561A2-0572-3E48-5F5A-1FB5B43D6B71}"/>
              </a:ext>
            </a:extLst>
          </p:cNvPr>
          <p:cNvSpPr txBox="1"/>
          <p:nvPr/>
        </p:nvSpPr>
        <p:spPr>
          <a:xfrm>
            <a:off x="2593074" y="972747"/>
            <a:ext cx="3957851" cy="32754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normAutofit/>
          </a:bodyPr>
          <a:lstStyle/>
          <a:p>
            <a:pPr algn="ctr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+mn-lt"/>
              </a:rPr>
              <a:t>Feeble Example Project Template Code Demo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48BEC50-C8D9-565D-6E71-510258FDD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860" y="1609476"/>
            <a:ext cx="2922280" cy="292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299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779F5-AA27-74CA-795B-CC4A3F77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Templates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CB249-20F5-9908-A51D-9750C65A13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useful way to distribute code without dependencies</a:t>
            </a:r>
          </a:p>
          <a:p>
            <a:r>
              <a:rPr lang="en-US" dirty="0"/>
              <a:t>Isn’t limited to C# (or any lang) code though…</a:t>
            </a:r>
          </a:p>
          <a:p>
            <a:pPr lvl="1"/>
            <a:r>
              <a:rPr lang="en-US" dirty="0"/>
              <a:t>…pipeline YAML files? 👩‍🏭</a:t>
            </a:r>
          </a:p>
          <a:p>
            <a:pPr lvl="1"/>
            <a:r>
              <a:rPr lang="en-US" dirty="0"/>
              <a:t>…your Draconian .</a:t>
            </a:r>
            <a:r>
              <a:rPr lang="en-US" dirty="0" err="1"/>
              <a:t>editorconfig</a:t>
            </a:r>
            <a:r>
              <a:rPr lang="en-US" dirty="0"/>
              <a:t>? 😈</a:t>
            </a:r>
          </a:p>
          <a:p>
            <a:pPr lvl="1"/>
            <a:r>
              <a:rPr lang="en-US" dirty="0"/>
              <a:t>…mandatory lawyerly junk (©️ headers)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82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9561A2-0572-3E48-5F5A-1FB5B43D6B71}"/>
              </a:ext>
            </a:extLst>
          </p:cNvPr>
          <p:cNvSpPr txBox="1"/>
          <p:nvPr/>
        </p:nvSpPr>
        <p:spPr>
          <a:xfrm>
            <a:off x="2593074" y="910510"/>
            <a:ext cx="3957851" cy="32754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normAutofit/>
          </a:bodyPr>
          <a:lstStyle/>
          <a:p>
            <a:pPr algn="ctr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+mn-lt"/>
              </a:rPr>
              <a:t>A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Weaksauce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Item Template Demo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D083C5-A195-F2BF-E7B7-0AE5626C7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574" y="1464506"/>
            <a:ext cx="47434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277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5A8AFE02-AEE4-EB7E-A7C9-B703B8984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8" y="1404938"/>
            <a:ext cx="2333625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914439"/>
      </p:ext>
    </p:extLst>
  </p:cSld>
  <p:clrMapOvr>
    <a:masterClrMapping/>
  </p:clrMapOvr>
</p:sld>
</file>

<file path=ppt/theme/theme1.xml><?xml version="1.0" encoding="utf-8"?>
<a:theme xmlns:a="http://schemas.openxmlformats.org/drawingml/2006/main" name="Intellitect-Dark Mode">
  <a:themeElements>
    <a:clrScheme name="Intellitect-Dark-Colorful">
      <a:dk1>
        <a:srgbClr val="FFFFFF"/>
      </a:dk1>
      <a:lt1>
        <a:srgbClr val="1E1D22"/>
      </a:lt1>
      <a:dk2>
        <a:srgbClr val="FFFFFF"/>
      </a:dk2>
      <a:lt2>
        <a:srgbClr val="17172B"/>
      </a:lt2>
      <a:accent1>
        <a:srgbClr val="118EFF"/>
      </a:accent1>
      <a:accent2>
        <a:srgbClr val="CEFF00"/>
      </a:accent2>
      <a:accent3>
        <a:srgbClr val="F2441D"/>
      </a:accent3>
      <a:accent4>
        <a:srgbClr val="FA9927"/>
      </a:accent4>
      <a:accent5>
        <a:srgbClr val="92D050"/>
      </a:accent5>
      <a:accent6>
        <a:srgbClr val="00B0F0"/>
      </a:accent6>
      <a:hlink>
        <a:srgbClr val="5CD3FF"/>
      </a:hlink>
      <a:folHlink>
        <a:srgbClr val="5F549E"/>
      </a:folHlink>
    </a:clrScheme>
    <a:fontScheme name="IntelliTectFonts">
      <a:majorFont>
        <a:latin typeface="Raleway Thin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a:spPr>
      <a:bodyPr wrap="square" rtlCol="0">
        <a:normAutofit/>
      </a:bodyPr>
      <a:lstStyle>
        <a:defPPr marL="169863" indent="-169863" algn="l">
          <a:buClr>
            <a:schemeClr val="tx1"/>
          </a:buClr>
          <a:buFont typeface="Arial" panose="020B0604020202020204" pitchFamily="34" charset="0"/>
          <a:buChar char="•"/>
          <a:defRPr dirty="0" err="1" smtClean="0">
            <a:solidFill>
              <a:schemeClr val="tx1"/>
            </a:solidFill>
            <a:latin typeface="+mn-l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IntelliTectTheme.pptx" id="{A328B1F9-7DE1-4D48-8C7C-1F20CC597107}" vid="{16D6EA60-FFE1-4AC9-A3E0-B0CF7C29C2F9}"/>
    </a:ext>
  </a:extLst>
</a:theme>
</file>

<file path=ppt/theme/theme2.xml><?xml version="1.0" encoding="utf-8"?>
<a:theme xmlns:a="http://schemas.openxmlformats.org/drawingml/2006/main" name="Intellitect-Light Mode">
  <a:themeElements>
    <a:clrScheme name="IntelliTect-Light-Colorful">
      <a:dk1>
        <a:srgbClr val="1E1D22"/>
      </a:dk1>
      <a:lt1>
        <a:srgbClr val="FFFFFF"/>
      </a:lt1>
      <a:dk2>
        <a:srgbClr val="1E1D22"/>
      </a:dk2>
      <a:lt2>
        <a:srgbClr val="FFFFFF"/>
      </a:lt2>
      <a:accent1>
        <a:srgbClr val="118EFF"/>
      </a:accent1>
      <a:accent2>
        <a:srgbClr val="CEFF00"/>
      </a:accent2>
      <a:accent3>
        <a:srgbClr val="F2441D"/>
      </a:accent3>
      <a:accent4>
        <a:srgbClr val="FA9927"/>
      </a:accent4>
      <a:accent5>
        <a:srgbClr val="92D050"/>
      </a:accent5>
      <a:accent6>
        <a:srgbClr val="00B0F0"/>
      </a:accent6>
      <a:hlink>
        <a:srgbClr val="5CD3FF"/>
      </a:hlink>
      <a:folHlink>
        <a:srgbClr val="5F549E"/>
      </a:folHlink>
    </a:clrScheme>
    <a:fontScheme name="IntelliTectFonts">
      <a:majorFont>
        <a:latin typeface="Raleway Thin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lliTectTheme.pptx" id="{A328B1F9-7DE1-4D48-8C7C-1F20CC597107}" vid="{40C94718-4DC0-4A35-B7BB-E56AD816EBA0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25BD3ACBFA9A4E99D4D98B59CCA792" ma:contentTypeVersion="17" ma:contentTypeDescription="Create a new document." ma:contentTypeScope="" ma:versionID="58cf80d72e007627dd05543b1a862eb9">
  <xsd:schema xmlns:xsd="http://www.w3.org/2001/XMLSchema" xmlns:xs="http://www.w3.org/2001/XMLSchema" xmlns:p="http://schemas.microsoft.com/office/2006/metadata/properties" xmlns:ns2="48279499-6ac3-4b86-a6de-385ffea383b4" xmlns:ns3="8e6804f6-4961-47d4-99bf-3885ca3dfb67" targetNamespace="http://schemas.microsoft.com/office/2006/metadata/properties" ma:root="true" ma:fieldsID="572f9cd9cffedb8efd2bb4f991785218" ns2:_="" ns3:_="">
    <xsd:import namespace="48279499-6ac3-4b86-a6de-385ffea383b4"/>
    <xsd:import namespace="8e6804f6-4961-47d4-99bf-3885ca3dfb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Preview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279499-6ac3-4b86-a6de-385ffea383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Preview" ma:index="19" nillable="true" ma:displayName="Preview" ma:format="Image" ma:internalName="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c7e6ba4-68bc-4657-8779-b29b81d44e1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6804f6-4961-47d4-99bf-3885ca3dfb6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8e82f4b-0507-4cc1-8561-c4bb7891d02a}" ma:internalName="TaxCatchAll" ma:showField="CatchAllData" ma:web="8e6804f6-4961-47d4-99bf-3885ca3dfb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eview xmlns="48279499-6ac3-4b86-a6de-385ffea383b4">
      <Url xsi:nil="true"/>
      <Description xsi:nil="true"/>
    </Preview>
    <TaxCatchAll xmlns="8e6804f6-4961-47d4-99bf-3885ca3dfb67" xsi:nil="true"/>
    <lcf76f155ced4ddcb4097134ff3c332f xmlns="48279499-6ac3-4b86-a6de-385ffea383b4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B21F9F-1E46-444E-82E9-B7D0FA4690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279499-6ac3-4b86-a6de-385ffea383b4"/>
    <ds:schemaRef ds:uri="8e6804f6-4961-47d4-99bf-3885ca3dfb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51CCBF-33B4-4326-A789-5DF756D8F3CF}">
  <ds:schemaRefs>
    <ds:schemaRef ds:uri="http://schemas.microsoft.com/office/2006/metadata/properties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48279499-6ac3-4b86-a6de-385ffea383b4"/>
    <ds:schemaRef ds:uri="http://schemas.microsoft.com/office/infopath/2007/PartnerControls"/>
    <ds:schemaRef ds:uri="8e6804f6-4961-47d4-99bf-3885ca3dfb67"/>
  </ds:schemaRefs>
</ds:datastoreItem>
</file>

<file path=customXml/itemProps3.xml><?xml version="1.0" encoding="utf-8"?>
<ds:datastoreItem xmlns:ds="http://schemas.openxmlformats.org/officeDocument/2006/customXml" ds:itemID="{27FCF365-068D-4874-AB38-4579E699CD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IntelliTect_Template</Template>
  <TotalTime>252</TotalTime>
  <Words>319</Words>
  <Application>Microsoft Office PowerPoint</Application>
  <PresentationFormat>On-screen Show (16:9)</PresentationFormat>
  <Paragraphs>40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Daytona Pro Light</vt:lpstr>
      <vt:lpstr>Arial</vt:lpstr>
      <vt:lpstr>Daytona</vt:lpstr>
      <vt:lpstr>Consolas</vt:lpstr>
      <vt:lpstr>SFMono-Regular</vt:lpstr>
      <vt:lpstr>ui-monospace</vt:lpstr>
      <vt:lpstr>Cascadia Mono</vt:lpstr>
      <vt:lpstr>Raleway Thin</vt:lpstr>
      <vt:lpstr>Intellitect-Dark Mode</vt:lpstr>
      <vt:lpstr>Intellitect-Light Mode</vt:lpstr>
      <vt:lpstr>FUN WITH DOTNET TEMPLATES</vt:lpstr>
      <vt:lpstr>Finally! A place for all my opinions!</vt:lpstr>
      <vt:lpstr>PowerPoint Presentation</vt:lpstr>
      <vt:lpstr>Where my templates at?</vt:lpstr>
      <vt:lpstr>Project Templates</vt:lpstr>
      <vt:lpstr>PowerPoint Presentation</vt:lpstr>
      <vt:lpstr>Item Templates</vt:lpstr>
      <vt:lpstr>PowerPoint Presentation</vt:lpstr>
      <vt:lpstr>PowerPoint Presentation</vt:lpstr>
      <vt:lpstr>Distribute awesome templates</vt:lpstr>
      <vt:lpstr>PowerPoint Presentation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GREAT PROGRAMING WITH C#</dc:title>
  <dc:creator>Kelly T. Adams</dc:creator>
  <cp:lastModifiedBy>Kelly Adams</cp:lastModifiedBy>
  <cp:revision>1</cp:revision>
  <dcterms:created xsi:type="dcterms:W3CDTF">2022-06-20T23:36:04Z</dcterms:created>
  <dcterms:modified xsi:type="dcterms:W3CDTF">2022-06-21T19:07:12Z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0x010100E425BD3ACBFA9A4E99D4D98B59CCA792</vt:lpwstr>
  </property>
  <property fmtid="{D5CDD505-2E9C-101B-9397-08002B2CF9AE}" pid="3" name="MediaServiceImageTags">
    <vt:lpwstr/>
  </property>
</Properties>
</file>